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6" r:id="rId5"/>
    <p:sldMasterId id="2147483690" r:id="rId6"/>
    <p:sldMasterId id="2147483704" r:id="rId7"/>
    <p:sldMasterId id="2147483718" r:id="rId8"/>
  </p:sldMasterIdLst>
  <p:notesMasterIdLst>
    <p:notesMasterId r:id="rId24"/>
  </p:notesMasterIdLst>
  <p:sldIdLst>
    <p:sldId id="266" r:id="rId9"/>
    <p:sldId id="297" r:id="rId10"/>
    <p:sldId id="316" r:id="rId11"/>
    <p:sldId id="308" r:id="rId12"/>
    <p:sldId id="302" r:id="rId13"/>
    <p:sldId id="310" r:id="rId14"/>
    <p:sldId id="315" r:id="rId15"/>
    <p:sldId id="317" r:id="rId16"/>
    <p:sldId id="307" r:id="rId17"/>
    <p:sldId id="319" r:id="rId18"/>
    <p:sldId id="318" r:id="rId19"/>
    <p:sldId id="314" r:id="rId20"/>
    <p:sldId id="311" r:id="rId21"/>
    <p:sldId id="305" r:id="rId22"/>
    <p:sldId id="294" r:id="rId23"/>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1EAEBA-1661-41C2-875C-150BF2C7A14B}" v="1" dt="2026-01-07T12:16:05.036"/>
    <p1510:client id="{C0C17BD7-F18F-4C39-868C-EBF188DC6892}" v="31" dt="2026-01-08T12:23:36.1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M. Blaabjerg-Zederkoff" userId="30bf3faf-8460-4571-a75d-6a702f27c0c9" providerId="ADAL" clId="{6A256F68-0FB1-46C5-9852-57254BCF704D}"/>
    <pc:docChg chg="undo custSel modSld">
      <pc:chgData name="Daniel M. Blaabjerg-Zederkoff" userId="30bf3faf-8460-4571-a75d-6a702f27c0c9" providerId="ADAL" clId="{6A256F68-0FB1-46C5-9852-57254BCF704D}" dt="2026-01-08T12:23:36.117" v="30" actId="790"/>
      <pc:docMkLst>
        <pc:docMk/>
      </pc:docMkLst>
      <pc:sldChg chg="modSp">
        <pc:chgData name="Daniel M. Blaabjerg-Zederkoff" userId="30bf3faf-8460-4571-a75d-6a702f27c0c9" providerId="ADAL" clId="{6A256F68-0FB1-46C5-9852-57254BCF704D}" dt="2026-01-08T12:13:47.486" v="9" actId="20578"/>
        <pc:sldMkLst>
          <pc:docMk/>
          <pc:sldMk cId="2915946407" sldId="302"/>
        </pc:sldMkLst>
        <pc:spChg chg="mod">
          <ac:chgData name="Daniel M. Blaabjerg-Zederkoff" userId="30bf3faf-8460-4571-a75d-6a702f27c0c9" providerId="ADAL" clId="{6A256F68-0FB1-46C5-9852-57254BCF704D}" dt="2026-01-08T12:13:47.486" v="9" actId="20578"/>
          <ac:spMkLst>
            <pc:docMk/>
            <pc:sldMk cId="2915946407" sldId="302"/>
            <ac:spMk id="4" creationId="{66A90C87-0BF3-8F5A-B4FE-CA69A5DCC6CA}"/>
          </ac:spMkLst>
        </pc:spChg>
      </pc:sldChg>
      <pc:sldChg chg="modSp mod">
        <pc:chgData name="Daniel M. Blaabjerg-Zederkoff" userId="30bf3faf-8460-4571-a75d-6a702f27c0c9" providerId="ADAL" clId="{6A256F68-0FB1-46C5-9852-57254BCF704D}" dt="2026-01-08T12:23:36.117" v="30" actId="790"/>
        <pc:sldMkLst>
          <pc:docMk/>
          <pc:sldMk cId="1593395897" sldId="305"/>
        </pc:sldMkLst>
        <pc:spChg chg="mod">
          <ac:chgData name="Daniel M. Blaabjerg-Zederkoff" userId="30bf3faf-8460-4571-a75d-6a702f27c0c9" providerId="ADAL" clId="{6A256F68-0FB1-46C5-9852-57254BCF704D}" dt="2026-01-08T12:23:28.290" v="29" actId="790"/>
          <ac:spMkLst>
            <pc:docMk/>
            <pc:sldMk cId="1593395897" sldId="305"/>
            <ac:spMk id="4" creationId="{61C21F04-0278-D59B-25E1-422A92C1E2B1}"/>
          </ac:spMkLst>
        </pc:spChg>
        <pc:spChg chg="mod">
          <ac:chgData name="Daniel M. Blaabjerg-Zederkoff" userId="30bf3faf-8460-4571-a75d-6a702f27c0c9" providerId="ADAL" clId="{6A256F68-0FB1-46C5-9852-57254BCF704D}" dt="2026-01-08T12:23:36.117" v="30" actId="790"/>
          <ac:spMkLst>
            <pc:docMk/>
            <pc:sldMk cId="1593395897" sldId="305"/>
            <ac:spMk id="15" creationId="{14824711-33B7-263B-449E-95CAA5F0FAD3}"/>
          </ac:spMkLst>
        </pc:spChg>
      </pc:sldChg>
      <pc:sldChg chg="modSp mod">
        <pc:chgData name="Daniel M. Blaabjerg-Zederkoff" userId="30bf3faf-8460-4571-a75d-6a702f27c0c9" providerId="ADAL" clId="{6A256F68-0FB1-46C5-9852-57254BCF704D}" dt="2026-01-08T12:20:51.851" v="20" actId="14100"/>
        <pc:sldMkLst>
          <pc:docMk/>
          <pc:sldMk cId="1323399272" sldId="314"/>
        </pc:sldMkLst>
        <pc:spChg chg="mod">
          <ac:chgData name="Daniel M. Blaabjerg-Zederkoff" userId="30bf3faf-8460-4571-a75d-6a702f27c0c9" providerId="ADAL" clId="{6A256F68-0FB1-46C5-9852-57254BCF704D}" dt="2026-01-08T12:20:51.851" v="20" actId="14100"/>
          <ac:spMkLst>
            <pc:docMk/>
            <pc:sldMk cId="1323399272" sldId="314"/>
            <ac:spMk id="7" creationId="{56375523-F337-4462-0666-26E54D3EE926}"/>
          </ac:spMkLst>
        </pc:spChg>
      </pc:sldChg>
      <pc:sldChg chg="modSp modAnim">
        <pc:chgData name="Daniel M. Blaabjerg-Zederkoff" userId="30bf3faf-8460-4571-a75d-6a702f27c0c9" providerId="ADAL" clId="{6A256F68-0FB1-46C5-9852-57254BCF704D}" dt="2026-01-08T12:15:33.469" v="11" actId="20578"/>
        <pc:sldMkLst>
          <pc:docMk/>
          <pc:sldMk cId="3747335689" sldId="315"/>
        </pc:sldMkLst>
        <pc:spChg chg="mod">
          <ac:chgData name="Daniel M. Blaabjerg-Zederkoff" userId="30bf3faf-8460-4571-a75d-6a702f27c0c9" providerId="ADAL" clId="{6A256F68-0FB1-46C5-9852-57254BCF704D}" dt="2026-01-08T12:15:33.469" v="11" actId="20578"/>
          <ac:spMkLst>
            <pc:docMk/>
            <pc:sldMk cId="3747335689" sldId="315"/>
            <ac:spMk id="16" creationId="{CEB56BF7-5CAC-6F93-D81B-1B5A0D2DFADA}"/>
          </ac:spMkLst>
        </pc:spChg>
      </pc:sldChg>
      <pc:sldChg chg="modSp mod">
        <pc:chgData name="Daniel M. Blaabjerg-Zederkoff" userId="30bf3faf-8460-4571-a75d-6a702f27c0c9" providerId="ADAL" clId="{6A256F68-0FB1-46C5-9852-57254BCF704D}" dt="2026-01-08T12:12:56.842" v="8" actId="20577"/>
        <pc:sldMkLst>
          <pc:docMk/>
          <pc:sldMk cId="2088525829" sldId="316"/>
        </pc:sldMkLst>
        <pc:spChg chg="mod">
          <ac:chgData name="Daniel M. Blaabjerg-Zederkoff" userId="30bf3faf-8460-4571-a75d-6a702f27c0c9" providerId="ADAL" clId="{6A256F68-0FB1-46C5-9852-57254BCF704D}" dt="2026-01-08T12:12:56.842" v="8" actId="20577"/>
          <ac:spMkLst>
            <pc:docMk/>
            <pc:sldMk cId="2088525829" sldId="316"/>
            <ac:spMk id="24" creationId="{2AB5921C-D30B-814E-DB54-736A98A3ABD6}"/>
          </ac:spMkLst>
        </pc:spChg>
      </pc:sldChg>
      <pc:sldChg chg="modSp mod">
        <pc:chgData name="Daniel M. Blaabjerg-Zederkoff" userId="30bf3faf-8460-4571-a75d-6a702f27c0c9" providerId="ADAL" clId="{6A256F68-0FB1-46C5-9852-57254BCF704D}" dt="2026-01-08T12:19:08.324" v="12" actId="20577"/>
        <pc:sldMkLst>
          <pc:docMk/>
          <pc:sldMk cId="2620218122" sldId="318"/>
        </pc:sldMkLst>
        <pc:spChg chg="mod">
          <ac:chgData name="Daniel M. Blaabjerg-Zederkoff" userId="30bf3faf-8460-4571-a75d-6a702f27c0c9" providerId="ADAL" clId="{6A256F68-0FB1-46C5-9852-57254BCF704D}" dt="2026-01-08T12:19:08.324" v="12" actId="20577"/>
          <ac:spMkLst>
            <pc:docMk/>
            <pc:sldMk cId="2620218122" sldId="318"/>
            <ac:spMk id="7" creationId="{C21C3ED9-5B2B-3FD8-0680-C66DEC2FFCC7}"/>
          </ac:spMkLst>
        </pc:spChg>
      </pc:sldChg>
    </pc:docChg>
  </pc:docChgLst>
  <pc:docChgLst>
    <pc:chgData name="Daniel M. Blaabjerg-Zederkoff" userId="30bf3faf-8460-4571-a75d-6a702f27c0c9" providerId="ADAL" clId="{C20D7C47-E8E2-49C7-AADE-53FEC5E4A4F5}"/>
    <pc:docChg chg="undo custSel modSld">
      <pc:chgData name="Daniel M. Blaabjerg-Zederkoff" userId="30bf3faf-8460-4571-a75d-6a702f27c0c9" providerId="ADAL" clId="{C20D7C47-E8E2-49C7-AADE-53FEC5E4A4F5}" dt="2026-01-07T14:19:17.375" v="113" actId="1076"/>
      <pc:docMkLst>
        <pc:docMk/>
      </pc:docMkLst>
      <pc:sldChg chg="modSp mod">
        <pc:chgData name="Daniel M. Blaabjerg-Zederkoff" userId="30bf3faf-8460-4571-a75d-6a702f27c0c9" providerId="ADAL" clId="{C20D7C47-E8E2-49C7-AADE-53FEC5E4A4F5}" dt="2026-01-07T13:35:27.733" v="99" actId="404"/>
        <pc:sldMkLst>
          <pc:docMk/>
          <pc:sldMk cId="3133940042" sldId="308"/>
        </pc:sldMkLst>
        <pc:spChg chg="mod">
          <ac:chgData name="Daniel M. Blaabjerg-Zederkoff" userId="30bf3faf-8460-4571-a75d-6a702f27c0c9" providerId="ADAL" clId="{C20D7C47-E8E2-49C7-AADE-53FEC5E4A4F5}" dt="2026-01-07T13:35:27.733" v="99" actId="404"/>
          <ac:spMkLst>
            <pc:docMk/>
            <pc:sldMk cId="3133940042" sldId="308"/>
            <ac:spMk id="2" creationId="{5A4A91CB-0454-D16B-B1D0-0CD2AF8C9859}"/>
          </ac:spMkLst>
        </pc:spChg>
      </pc:sldChg>
      <pc:sldChg chg="modSp mod">
        <pc:chgData name="Daniel M. Blaabjerg-Zederkoff" userId="30bf3faf-8460-4571-a75d-6a702f27c0c9" providerId="ADAL" clId="{C20D7C47-E8E2-49C7-AADE-53FEC5E4A4F5}" dt="2026-01-07T13:35:44.692" v="102" actId="404"/>
        <pc:sldMkLst>
          <pc:docMk/>
          <pc:sldMk cId="3755926338" sldId="310"/>
        </pc:sldMkLst>
        <pc:spChg chg="mod">
          <ac:chgData name="Daniel M. Blaabjerg-Zederkoff" userId="30bf3faf-8460-4571-a75d-6a702f27c0c9" providerId="ADAL" clId="{C20D7C47-E8E2-49C7-AADE-53FEC5E4A4F5}" dt="2026-01-07T13:35:44.692" v="102" actId="404"/>
          <ac:spMkLst>
            <pc:docMk/>
            <pc:sldMk cId="3755926338" sldId="310"/>
            <ac:spMk id="2" creationId="{F44A5390-08F6-3D79-9B69-80A114BDA432}"/>
          </ac:spMkLst>
        </pc:spChg>
      </pc:sldChg>
      <pc:sldChg chg="modSp mod">
        <pc:chgData name="Daniel M. Blaabjerg-Zederkoff" userId="30bf3faf-8460-4571-a75d-6a702f27c0c9" providerId="ADAL" clId="{C20D7C47-E8E2-49C7-AADE-53FEC5E4A4F5}" dt="2026-01-07T13:36:05.320" v="111" actId="404"/>
        <pc:sldMkLst>
          <pc:docMk/>
          <pc:sldMk cId="1198358864" sldId="311"/>
        </pc:sldMkLst>
        <pc:spChg chg="mod">
          <ac:chgData name="Daniel M. Blaabjerg-Zederkoff" userId="30bf3faf-8460-4571-a75d-6a702f27c0c9" providerId="ADAL" clId="{C20D7C47-E8E2-49C7-AADE-53FEC5E4A4F5}" dt="2026-01-07T13:36:05.320" v="111" actId="404"/>
          <ac:spMkLst>
            <pc:docMk/>
            <pc:sldMk cId="1198358864" sldId="311"/>
            <ac:spMk id="2" creationId="{D380F07B-5997-EBF3-AEFB-AA8E0ABB2CF3}"/>
          </ac:spMkLst>
        </pc:spChg>
      </pc:sldChg>
      <pc:sldChg chg="modSp mod">
        <pc:chgData name="Daniel M. Blaabjerg-Zederkoff" userId="30bf3faf-8460-4571-a75d-6a702f27c0c9" providerId="ADAL" clId="{C20D7C47-E8E2-49C7-AADE-53FEC5E4A4F5}" dt="2026-01-07T13:35:50.787" v="104" actId="404"/>
        <pc:sldMkLst>
          <pc:docMk/>
          <pc:sldMk cId="4186855629" sldId="317"/>
        </pc:sldMkLst>
        <pc:spChg chg="mod">
          <ac:chgData name="Daniel M. Blaabjerg-Zederkoff" userId="30bf3faf-8460-4571-a75d-6a702f27c0c9" providerId="ADAL" clId="{C20D7C47-E8E2-49C7-AADE-53FEC5E4A4F5}" dt="2026-01-07T13:35:50.787" v="104" actId="404"/>
          <ac:spMkLst>
            <pc:docMk/>
            <pc:sldMk cId="4186855629" sldId="317"/>
            <ac:spMk id="2" creationId="{06AD7E9E-CE05-3A8E-1A21-5A39441C7004}"/>
          </ac:spMkLst>
        </pc:spChg>
      </pc:sldChg>
      <pc:sldChg chg="modSp mod">
        <pc:chgData name="Daniel M. Blaabjerg-Zederkoff" userId="30bf3faf-8460-4571-a75d-6a702f27c0c9" providerId="ADAL" clId="{C20D7C47-E8E2-49C7-AADE-53FEC5E4A4F5}" dt="2026-01-07T14:19:17.375" v="113" actId="1076"/>
        <pc:sldMkLst>
          <pc:docMk/>
          <pc:sldMk cId="2620218122" sldId="318"/>
        </pc:sldMkLst>
        <pc:spChg chg="mod">
          <ac:chgData name="Daniel M. Blaabjerg-Zederkoff" userId="30bf3faf-8460-4571-a75d-6a702f27c0c9" providerId="ADAL" clId="{C20D7C47-E8E2-49C7-AADE-53FEC5E4A4F5}" dt="2026-01-07T14:19:17.375" v="113" actId="1076"/>
          <ac:spMkLst>
            <pc:docMk/>
            <pc:sldMk cId="2620218122" sldId="318"/>
            <ac:spMk id="7" creationId="{C21C3ED9-5B2B-3FD8-0680-C66DEC2FFCC7}"/>
          </ac:spMkLst>
        </pc:spChg>
      </pc:sldChg>
      <pc:sldChg chg="modSp mod">
        <pc:chgData name="Daniel M. Blaabjerg-Zederkoff" userId="30bf3faf-8460-4571-a75d-6a702f27c0c9" providerId="ADAL" clId="{C20D7C47-E8E2-49C7-AADE-53FEC5E4A4F5}" dt="2026-01-07T13:35:58.496" v="108" actId="404"/>
        <pc:sldMkLst>
          <pc:docMk/>
          <pc:sldMk cId="420373291" sldId="319"/>
        </pc:sldMkLst>
        <pc:spChg chg="mod">
          <ac:chgData name="Daniel M. Blaabjerg-Zederkoff" userId="30bf3faf-8460-4571-a75d-6a702f27c0c9" providerId="ADAL" clId="{C20D7C47-E8E2-49C7-AADE-53FEC5E4A4F5}" dt="2026-01-07T13:35:58.496" v="108" actId="404"/>
          <ac:spMkLst>
            <pc:docMk/>
            <pc:sldMk cId="420373291" sldId="319"/>
            <ac:spMk id="2" creationId="{7C7D430F-F6DF-EF57-CE5D-77D28666E18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BA809B-4E35-F848-B061-7350A0A7BB51}" type="datetimeFigureOut">
              <a:rPr lang="da-DK" smtClean="0"/>
              <a:t>08-01-2026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83AE6B-3D29-8E45-A52D-B8A4BBAF8E36}" type="slidenum">
              <a:rPr lang="da-DK" smtClean="0"/>
              <a:t>‹#›</a:t>
            </a:fld>
            <a:endParaRPr lang="da-DK"/>
          </a:p>
        </p:txBody>
      </p:sp>
    </p:spTree>
    <p:extLst>
      <p:ext uri="{BB962C8B-B14F-4D97-AF65-F5344CB8AC3E}">
        <p14:creationId xmlns:p14="http://schemas.microsoft.com/office/powerpoint/2010/main" val="1775336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u="none" strike="noStrike" kern="1200">
                <a:solidFill>
                  <a:schemeClr val="tx1"/>
                </a:solidFill>
                <a:effectLst/>
                <a:latin typeface="+mn-lt"/>
                <a:ea typeface="+mn-ea"/>
                <a:cs typeface="+mn-cs"/>
              </a:rPr>
              <a:t>3 min: Hurtigt anslag</a:t>
            </a:r>
            <a:r>
              <a:rPr lang="da-DK" sz="1200" b="0" i="0" kern="1200">
                <a:solidFill>
                  <a:schemeClr val="tx1"/>
                </a:solidFill>
                <a:effectLst/>
                <a:latin typeface="+mn-lt"/>
                <a:ea typeface="+mn-ea"/>
                <a:cs typeface="+mn-cs"/>
              </a:rPr>
              <a:t>​</a:t>
            </a:r>
            <a:endParaRPr lang="da-DK"/>
          </a:p>
        </p:txBody>
      </p:sp>
      <p:sp>
        <p:nvSpPr>
          <p:cNvPr id="4" name="Pladsholder til slidenummer 3"/>
          <p:cNvSpPr>
            <a:spLocks noGrp="1"/>
          </p:cNvSpPr>
          <p:nvPr>
            <p:ph type="sldNum" sz="quarter" idx="5"/>
          </p:nvPr>
        </p:nvSpPr>
        <p:spPr/>
        <p:txBody>
          <a:bodyPr/>
          <a:lstStyle/>
          <a:p>
            <a:fld id="{A783AE6B-3D29-8E45-A52D-B8A4BBAF8E36}" type="slidenum">
              <a:rPr lang="da-DK" smtClean="0"/>
              <a:t>2</a:t>
            </a:fld>
            <a:endParaRPr lang="da-DK"/>
          </a:p>
        </p:txBody>
      </p:sp>
    </p:spTree>
    <p:extLst>
      <p:ext uri="{BB962C8B-B14F-4D97-AF65-F5344CB8AC3E}">
        <p14:creationId xmlns:p14="http://schemas.microsoft.com/office/powerpoint/2010/main" val="3361744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A783AE6B-3D29-8E45-A52D-B8A4BBAF8E36}" type="slidenum">
              <a:rPr lang="da-DK" smtClean="0"/>
              <a:t>5</a:t>
            </a:fld>
            <a:endParaRPr lang="da-DK"/>
          </a:p>
        </p:txBody>
      </p:sp>
    </p:spTree>
    <p:extLst>
      <p:ext uri="{BB962C8B-B14F-4D97-AF65-F5344CB8AC3E}">
        <p14:creationId xmlns:p14="http://schemas.microsoft.com/office/powerpoint/2010/main" val="2351817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663D7-5E32-7958-AA63-FFD7C947BE3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93C8315-E85D-31B3-CE8E-9506BBDAC88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3A5D05A8-7DBE-FBAF-762D-F578E7CB230B}"/>
              </a:ext>
            </a:extLst>
          </p:cNvPr>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a:t>
            </a:r>
          </a:p>
          <a:p>
            <a:pPr rtl="0" fontAlgn="base"/>
            <a:r>
              <a:rPr lang="en-GB" sz="1200" b="0" i="0" u="none" strike="noStrike" kern="1200" err="1">
                <a:solidFill>
                  <a:schemeClr val="tx1"/>
                </a:solidFill>
                <a:effectLst/>
                <a:latin typeface="+mn-lt"/>
                <a:ea typeface="+mn-ea"/>
                <a:cs typeface="+mn-cs"/>
              </a:rPr>
              <a:t>Sæt</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grupperne</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igang</a:t>
            </a:r>
            <a:r>
              <a:rPr lang="en-GB" sz="1200" b="0" i="0" u="none" strike="noStrike" kern="1200">
                <a:solidFill>
                  <a:schemeClr val="tx1"/>
                </a:solidFill>
                <a:effectLst/>
                <a:latin typeface="+mn-lt"/>
                <a:ea typeface="+mn-ea"/>
                <a:cs typeface="+mn-cs"/>
              </a:rPr>
              <a:t> med </a:t>
            </a:r>
            <a:r>
              <a:rPr lang="en-GB" sz="1200" b="0" i="0" u="none" strike="noStrike" kern="1200" err="1">
                <a:solidFill>
                  <a:schemeClr val="tx1"/>
                </a:solidFill>
                <a:effectLst/>
                <a:latin typeface="+mn-lt"/>
                <a:ea typeface="+mn-ea"/>
                <a:cs typeface="+mn-cs"/>
              </a:rPr>
              <a:t>dette</a:t>
            </a:r>
            <a:r>
              <a:rPr lang="en-GB" sz="1200" b="0" i="0" u="none" strike="noStrike" kern="1200">
                <a:solidFill>
                  <a:schemeClr val="tx1"/>
                </a:solidFill>
                <a:effectLst/>
                <a:latin typeface="+mn-lt"/>
                <a:ea typeface="+mn-ea"/>
                <a:cs typeface="+mn-cs"/>
              </a:rPr>
              <a:t> trin </a:t>
            </a:r>
            <a:r>
              <a:rPr lang="en-GB" sz="1200" b="0" i="0" u="none" strike="noStrike" kern="1200" err="1">
                <a:solidFill>
                  <a:schemeClr val="tx1"/>
                </a:solidFill>
                <a:effectLst/>
                <a:latin typeface="+mn-lt"/>
                <a:ea typeface="+mn-ea"/>
                <a:cs typeface="+mn-cs"/>
              </a:rPr>
              <a:t>efter</a:t>
            </a:r>
            <a:r>
              <a:rPr lang="en-GB" sz="1200" b="0" i="0" u="none" strike="noStrike" kern="1200">
                <a:solidFill>
                  <a:schemeClr val="tx1"/>
                </a:solidFill>
                <a:effectLst/>
                <a:latin typeface="+mn-lt"/>
                <a:ea typeface="+mn-ea"/>
                <a:cs typeface="+mn-cs"/>
              </a:rPr>
              <a:t> 5 </a:t>
            </a:r>
            <a:r>
              <a:rPr lang="en-GB" sz="1200" b="0" i="0" u="none" strike="noStrike" kern="1200" err="1">
                <a:solidFill>
                  <a:schemeClr val="tx1"/>
                </a:solidFill>
                <a:effectLst/>
                <a:latin typeface="+mn-lt"/>
                <a:ea typeface="+mn-ea"/>
                <a:cs typeface="+mn-cs"/>
              </a:rPr>
              <a:t>minutter</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hvis</a:t>
            </a:r>
            <a:r>
              <a:rPr lang="en-GB" sz="1200" b="0" i="0" u="none" strike="noStrike" kern="1200">
                <a:solidFill>
                  <a:schemeClr val="tx1"/>
                </a:solidFill>
                <a:effectLst/>
                <a:latin typeface="+mn-lt"/>
                <a:ea typeface="+mn-ea"/>
                <a:cs typeface="+mn-cs"/>
              </a:rPr>
              <a:t> de </a:t>
            </a:r>
            <a:r>
              <a:rPr lang="en-GB" sz="1200" b="0" i="0" u="none" strike="noStrike" kern="1200" err="1">
                <a:solidFill>
                  <a:schemeClr val="tx1"/>
                </a:solidFill>
                <a:effectLst/>
                <a:latin typeface="+mn-lt"/>
                <a:ea typeface="+mn-ea"/>
                <a:cs typeface="+mn-cs"/>
              </a:rPr>
              <a:t>ikke</a:t>
            </a:r>
            <a:r>
              <a:rPr lang="en-GB" sz="1200" b="0" i="0" u="none" strike="noStrike" kern="1200">
                <a:solidFill>
                  <a:schemeClr val="tx1"/>
                </a:solidFill>
                <a:effectLst/>
                <a:latin typeface="+mn-lt"/>
                <a:ea typeface="+mn-ea"/>
                <a:cs typeface="+mn-cs"/>
              </a:rPr>
              <a:t> er </a:t>
            </a:r>
            <a:r>
              <a:rPr lang="en-GB" sz="1200" b="0" i="0" u="none" strike="noStrike" kern="1200" err="1">
                <a:solidFill>
                  <a:schemeClr val="tx1"/>
                </a:solidFill>
                <a:effectLst/>
                <a:latin typeface="+mn-lt"/>
                <a:ea typeface="+mn-ea"/>
                <a:cs typeface="+mn-cs"/>
              </a:rPr>
              <a:t>startet</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af</a:t>
            </a:r>
            <a:r>
              <a:rPr lang="en-GB" sz="1200" b="0" i="0" u="none" strike="noStrike" kern="1200">
                <a:solidFill>
                  <a:schemeClr val="tx1"/>
                </a:solidFill>
                <a:effectLst/>
                <a:latin typeface="+mn-lt"/>
                <a:ea typeface="+mn-ea"/>
                <a:cs typeface="+mn-cs"/>
              </a:rPr>
              <a:t> sig </a:t>
            </a:r>
            <a:r>
              <a:rPr lang="en-GB" sz="1200" b="0" i="0" u="none" strike="noStrike" kern="1200" err="1">
                <a:solidFill>
                  <a:schemeClr val="tx1"/>
                </a:solidFill>
                <a:effectLst/>
                <a:latin typeface="+mn-lt"/>
                <a:ea typeface="+mn-ea"/>
                <a:cs typeface="+mn-cs"/>
              </a:rPr>
              <a:t>selv</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Måske</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skal</a:t>
            </a:r>
            <a:r>
              <a:rPr lang="en-GB" sz="1200" b="0" i="0" u="none" strike="noStrike" kern="1200">
                <a:solidFill>
                  <a:schemeClr val="tx1"/>
                </a:solidFill>
                <a:effectLst/>
                <a:latin typeface="+mn-lt"/>
                <a:ea typeface="+mn-ea"/>
                <a:cs typeface="+mn-cs"/>
              </a:rPr>
              <a:t> det </a:t>
            </a:r>
            <a:r>
              <a:rPr lang="en-GB" sz="1200" b="0" i="0" u="none" strike="noStrike" kern="1200" err="1">
                <a:solidFill>
                  <a:schemeClr val="tx1"/>
                </a:solidFill>
                <a:effectLst/>
                <a:latin typeface="+mn-lt"/>
                <a:ea typeface="+mn-ea"/>
                <a:cs typeface="+mn-cs"/>
              </a:rPr>
              <a:t>lige</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forklares</a:t>
            </a:r>
            <a:r>
              <a:rPr lang="en-GB" sz="1200" b="0" i="0" u="none" strike="noStrike" kern="1200">
                <a:solidFill>
                  <a:schemeClr val="tx1"/>
                </a:solidFill>
                <a:effectLst/>
                <a:latin typeface="+mn-lt"/>
                <a:ea typeface="+mn-ea"/>
                <a:cs typeface="+mn-cs"/>
              </a:rPr>
              <a:t> </a:t>
            </a:r>
            <a:endParaRPr lang="en-US" sz="1200" b="0" i="0" kern="1200">
              <a:solidFill>
                <a:schemeClr val="tx1"/>
              </a:solidFill>
              <a:effectLst/>
              <a:latin typeface="+mn-lt"/>
              <a:ea typeface="+mn-ea"/>
              <a:cs typeface="+mn-cs"/>
            </a:endParaRPr>
          </a:p>
        </p:txBody>
      </p:sp>
      <p:sp>
        <p:nvSpPr>
          <p:cNvPr id="4" name="Pladsholder til slidenummer 3">
            <a:extLst>
              <a:ext uri="{FF2B5EF4-FFF2-40B4-BE49-F238E27FC236}">
                <a16:creationId xmlns:a16="http://schemas.microsoft.com/office/drawing/2014/main" id="{9E0C6680-D9EB-E045-6EE1-333117127EBD}"/>
              </a:ext>
            </a:extLst>
          </p:cNvPr>
          <p:cNvSpPr>
            <a:spLocks noGrp="1"/>
          </p:cNvSpPr>
          <p:nvPr>
            <p:ph type="sldNum" sz="quarter" idx="5"/>
          </p:nvPr>
        </p:nvSpPr>
        <p:spPr/>
        <p:txBody>
          <a:bodyPr/>
          <a:lstStyle/>
          <a:p>
            <a:fld id="{A783AE6B-3D29-8E45-A52D-B8A4BBAF8E36}" type="slidenum">
              <a:rPr lang="da-DK" smtClean="0"/>
              <a:t>7</a:t>
            </a:fld>
            <a:endParaRPr lang="da-DK"/>
          </a:p>
        </p:txBody>
      </p:sp>
    </p:spTree>
    <p:extLst>
      <p:ext uri="{BB962C8B-B14F-4D97-AF65-F5344CB8AC3E}">
        <p14:creationId xmlns:p14="http://schemas.microsoft.com/office/powerpoint/2010/main" val="1893827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BF054-0191-A793-A09F-9B2A4B4B83B5}"/>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795C611-1D30-6A41-EB4F-184344BF1E8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1B39D0B-8CB0-81F1-FA42-0ECFE8319D19}"/>
              </a:ext>
            </a:extLst>
          </p:cNvPr>
          <p:cNvSpPr>
            <a:spLocks noGrp="1"/>
          </p:cNvSpPr>
          <p:nvPr>
            <p:ph type="body" idx="1"/>
          </p:nvPr>
        </p:nvSpPr>
        <p:spPr/>
        <p:txBody>
          <a:bodyPr/>
          <a:lstStyle/>
          <a:p>
            <a:pPr rtl="0" fontAlgn="base"/>
            <a:r>
              <a:rPr lang="da-DK" sz="1200" b="0" i="0" u="none" strike="noStrike" kern="1200">
                <a:solidFill>
                  <a:schemeClr val="tx1"/>
                </a:solidFill>
                <a:effectLst/>
                <a:latin typeface="+mn-lt"/>
                <a:ea typeface="+mn-ea"/>
                <a:cs typeface="+mn-cs"/>
              </a:rPr>
              <a:t>Brug dette slide til at placere de store karakterbrikker. Hvis du projicerer på et whiteboard kan du hænge dem op med magneter</a:t>
            </a:r>
            <a:r>
              <a:rPr lang="en-US" sz="1200" b="0" i="0" kern="1200">
                <a:solidFill>
                  <a:schemeClr val="tx1"/>
                </a:solidFill>
                <a:effectLst/>
                <a:latin typeface="+mn-lt"/>
                <a:ea typeface="+mn-ea"/>
                <a:cs typeface="+mn-cs"/>
              </a:rPr>
              <a:t>​.</a:t>
            </a:r>
          </a:p>
          <a:p>
            <a:pPr rtl="0" fontAlgn="base"/>
            <a:r>
              <a:rPr lang="da-DK" sz="1200" b="0" i="0" kern="1200">
                <a:solidFill>
                  <a:schemeClr val="tx1"/>
                </a:solidFill>
                <a:effectLst/>
                <a:latin typeface="+mn-lt"/>
                <a:ea typeface="+mn-ea"/>
                <a:cs typeface="+mn-cs"/>
              </a:rPr>
              <a:t>​</a:t>
            </a:r>
          </a:p>
          <a:p>
            <a:pPr rtl="0" fontAlgn="base"/>
            <a:r>
              <a:rPr lang="da-DK" sz="1200" b="0" i="0" u="none" strike="noStrike" kern="1200">
                <a:solidFill>
                  <a:schemeClr val="tx1"/>
                </a:solidFill>
                <a:effectLst/>
                <a:latin typeface="+mn-lt"/>
                <a:ea typeface="+mn-ea"/>
                <a:cs typeface="+mn-cs"/>
              </a:rPr>
              <a:t>Er inde altid lig med, at man har der godt?</a:t>
            </a:r>
            <a:r>
              <a:rPr lang="en-US" sz="1200" b="0" i="0" kern="1200">
                <a:solidFill>
                  <a:schemeClr val="tx1"/>
                </a:solidFill>
                <a:effectLst/>
                <a:latin typeface="+mn-lt"/>
                <a:ea typeface="+mn-ea"/>
                <a:cs typeface="+mn-cs"/>
              </a:rPr>
              <a:t>​</a:t>
            </a:r>
          </a:p>
          <a:p>
            <a:pPr rtl="0" fontAlgn="base"/>
            <a:r>
              <a:rPr lang="da-DK" sz="1200" b="0" i="0" kern="1200">
                <a:solidFill>
                  <a:schemeClr val="tx1"/>
                </a:solidFill>
                <a:effectLst/>
                <a:latin typeface="+mn-lt"/>
                <a:ea typeface="+mn-ea"/>
                <a:cs typeface="+mn-cs"/>
              </a:rPr>
              <a:t>​</a:t>
            </a:r>
          </a:p>
          <a:p>
            <a:pPr rtl="0" fontAlgn="base"/>
            <a:r>
              <a:rPr lang="da-DK" sz="1200" b="0" i="0" u="none" strike="noStrike" kern="1200">
                <a:solidFill>
                  <a:schemeClr val="tx1"/>
                </a:solidFill>
                <a:effectLst/>
                <a:latin typeface="+mn-lt"/>
                <a:ea typeface="+mn-ea"/>
                <a:cs typeface="+mn-cs"/>
              </a:rPr>
              <a:t>Kan man have det godt med at være udenfor?</a:t>
            </a:r>
            <a:endParaRPr lang="en-US" sz="1200" b="0" i="0" kern="1200">
              <a:solidFill>
                <a:schemeClr val="tx1"/>
              </a:solidFill>
              <a:effectLst/>
              <a:latin typeface="+mn-lt"/>
              <a:ea typeface="+mn-ea"/>
              <a:cs typeface="+mn-cs"/>
            </a:endParaRPr>
          </a:p>
          <a:p>
            <a:endParaRPr lang="da-DK" b="0"/>
          </a:p>
        </p:txBody>
      </p:sp>
      <p:sp>
        <p:nvSpPr>
          <p:cNvPr id="4" name="Pladsholder til slidenummer 3">
            <a:extLst>
              <a:ext uri="{FF2B5EF4-FFF2-40B4-BE49-F238E27FC236}">
                <a16:creationId xmlns:a16="http://schemas.microsoft.com/office/drawing/2014/main" id="{5FEFE9D4-E27A-E29D-B319-CA3762561F9C}"/>
              </a:ext>
            </a:extLst>
          </p:cNvPr>
          <p:cNvSpPr>
            <a:spLocks noGrp="1"/>
          </p:cNvSpPr>
          <p:nvPr>
            <p:ph type="sldNum" sz="quarter" idx="5"/>
          </p:nvPr>
        </p:nvSpPr>
        <p:spPr/>
        <p:txBody>
          <a:bodyPr/>
          <a:lstStyle/>
          <a:p>
            <a:fld id="{A783AE6B-3D29-8E45-A52D-B8A4BBAF8E36}" type="slidenum">
              <a:rPr lang="da-DK" smtClean="0"/>
              <a:t>9</a:t>
            </a:fld>
            <a:endParaRPr lang="da-DK"/>
          </a:p>
        </p:txBody>
      </p:sp>
    </p:spTree>
    <p:extLst>
      <p:ext uri="{BB962C8B-B14F-4D97-AF65-F5344CB8AC3E}">
        <p14:creationId xmlns:p14="http://schemas.microsoft.com/office/powerpoint/2010/main" val="3590533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E49A4-2819-CC55-FCEA-8F325531EB37}"/>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2E86813-2B62-FDCD-2430-892846E33A18}"/>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90EEDF2-0D2E-522B-0C2A-2341CB8D2574}"/>
              </a:ext>
            </a:extLst>
          </p:cNvPr>
          <p:cNvSpPr>
            <a:spLocks noGrp="1"/>
          </p:cNvSpPr>
          <p:nvPr>
            <p:ph type="body" idx="1"/>
          </p:nvPr>
        </p:nvSpPr>
        <p:spPr/>
        <p:txBody>
          <a:bodyPr/>
          <a:lstStyle/>
          <a:p>
            <a:r>
              <a:rPr lang="da-DK" sz="1200" b="0" i="0" u="none" strike="noStrike" kern="1200">
                <a:solidFill>
                  <a:schemeClr val="tx1"/>
                </a:solidFill>
                <a:effectLst/>
                <a:latin typeface="+mn-lt"/>
                <a:ea typeface="+mn-ea"/>
                <a:cs typeface="+mn-cs"/>
              </a:rPr>
              <a:t>Andre pinlige ting: menstruation, hvem man er hemmeligt forelsket i</a:t>
            </a:r>
            <a:r>
              <a:rPr lang="da-DK" sz="1200" b="0" i="0" kern="1200">
                <a:solidFill>
                  <a:schemeClr val="tx1"/>
                </a:solidFill>
                <a:effectLst/>
                <a:latin typeface="+mn-lt"/>
                <a:ea typeface="+mn-ea"/>
                <a:cs typeface="+mn-cs"/>
              </a:rPr>
              <a:t>​</a:t>
            </a:r>
            <a:endParaRPr lang="da-DK"/>
          </a:p>
        </p:txBody>
      </p:sp>
      <p:sp>
        <p:nvSpPr>
          <p:cNvPr id="4" name="Pladsholder til slidenummer 3">
            <a:extLst>
              <a:ext uri="{FF2B5EF4-FFF2-40B4-BE49-F238E27FC236}">
                <a16:creationId xmlns:a16="http://schemas.microsoft.com/office/drawing/2014/main" id="{A86B6371-4589-922A-68F1-6895729953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83AE6B-3D29-8E45-A52D-B8A4BBAF8E36}" type="slidenum">
              <a:rPr kumimoji="0" lang="da-DK"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a-DK"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9922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u="none" strike="noStrike" kern="1200">
                <a:solidFill>
                  <a:schemeClr val="tx1"/>
                </a:solidFill>
                <a:effectLst/>
                <a:latin typeface="+mn-lt"/>
                <a:ea typeface="+mn-ea"/>
                <a:cs typeface="+mn-cs"/>
              </a:rPr>
              <a:t>Andre pinlige ting: menstruation, hvem man er hemmeligt forelsket i</a:t>
            </a:r>
            <a:r>
              <a:rPr lang="da-DK" sz="1200" b="0" i="0" kern="1200">
                <a:solidFill>
                  <a:schemeClr val="tx1"/>
                </a:solidFill>
                <a:effectLst/>
                <a:latin typeface="+mn-lt"/>
                <a:ea typeface="+mn-ea"/>
                <a:cs typeface="+mn-cs"/>
              </a:rPr>
              <a:t>​</a:t>
            </a:r>
            <a:endParaRPr lang="da-DK"/>
          </a:p>
        </p:txBody>
      </p:sp>
      <p:sp>
        <p:nvSpPr>
          <p:cNvPr id="4" name="Pladsholder til slidenummer 3"/>
          <p:cNvSpPr>
            <a:spLocks noGrp="1"/>
          </p:cNvSpPr>
          <p:nvPr>
            <p:ph type="sldNum" sz="quarter" idx="5"/>
          </p:nvPr>
        </p:nvSpPr>
        <p:spPr/>
        <p:txBody>
          <a:bodyPr/>
          <a:lstStyle/>
          <a:p>
            <a:fld id="{A783AE6B-3D29-8E45-A52D-B8A4BBAF8E36}" type="slidenum">
              <a:rPr lang="da-DK" smtClean="0"/>
              <a:t>12</a:t>
            </a:fld>
            <a:endParaRPr lang="da-DK"/>
          </a:p>
        </p:txBody>
      </p:sp>
    </p:spTree>
    <p:extLst>
      <p:ext uri="{BB962C8B-B14F-4D97-AF65-F5344CB8AC3E}">
        <p14:creationId xmlns:p14="http://schemas.microsoft.com/office/powerpoint/2010/main" val="4179479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B4DAC-A2C6-C91A-1472-B6456F17285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FAB9B55-0BD5-E6B8-8D06-02D608FD3EF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74C2ED2-76CC-C37B-A183-8E45E612BE20}"/>
              </a:ext>
            </a:extLst>
          </p:cNvPr>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5 min</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OBS: Det er </a:t>
            </a:r>
            <a:r>
              <a:rPr lang="en-US" sz="1200" b="0" i="0" u="none" strike="noStrike" kern="1200" err="1">
                <a:solidFill>
                  <a:schemeClr val="tx1"/>
                </a:solidFill>
                <a:effectLst/>
                <a:latin typeface="+mn-lt"/>
                <a:ea typeface="+mn-ea"/>
                <a:cs typeface="+mn-cs"/>
              </a:rPr>
              <a:t>vigtigt</a:t>
            </a:r>
            <a:r>
              <a:rPr lang="en-US" sz="1200" b="0" i="0" u="none" strike="noStrike" kern="1200">
                <a:solidFill>
                  <a:schemeClr val="tx1"/>
                </a:solidFill>
                <a:effectLst/>
                <a:latin typeface="+mn-lt"/>
                <a:ea typeface="+mn-ea"/>
                <a:cs typeface="+mn-cs"/>
              </a:rPr>
              <a:t> at </a:t>
            </a:r>
            <a:r>
              <a:rPr lang="en-US" sz="1200" b="0" i="0" u="none" strike="noStrike" kern="1200" err="1">
                <a:solidFill>
                  <a:schemeClr val="tx1"/>
                </a:solidFill>
                <a:effectLst/>
                <a:latin typeface="+mn-lt"/>
                <a:ea typeface="+mn-ea"/>
                <a:cs typeface="+mn-cs"/>
              </a:rPr>
              <a:t>nå</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dette</a:t>
            </a:r>
            <a:r>
              <a:rPr lang="en-US" sz="1200" b="0" i="0" u="none" strike="noStrike" kern="1200">
                <a:solidFill>
                  <a:schemeClr val="tx1"/>
                </a:solidFill>
                <a:effectLst/>
                <a:latin typeface="+mn-lt"/>
                <a:ea typeface="+mn-ea"/>
                <a:cs typeface="+mn-cs"/>
              </a:rPr>
              <a:t>! </a:t>
            </a:r>
            <a:r>
              <a:rPr lang="en-US" sz="1200" b="0" i="0" kern="1200">
                <a:solidFill>
                  <a:schemeClr val="tx1"/>
                </a:solidFill>
                <a:effectLst/>
                <a:latin typeface="+mn-lt"/>
                <a:ea typeface="+mn-ea"/>
                <a:cs typeface="+mn-cs"/>
              </a:rPr>
              <a:t>​</a:t>
            </a:r>
          </a:p>
          <a:p>
            <a:pPr rtl="0" fontAlgn="base"/>
            <a:r>
              <a:rPr lang="en-US" sz="1200" b="1" i="0" kern="1200">
                <a:solidFill>
                  <a:schemeClr val="tx1"/>
                </a:solidFill>
                <a:effectLst/>
                <a:latin typeface="+mn-lt"/>
                <a:ea typeface="+mn-ea"/>
                <a:cs typeface="+mn-cs"/>
              </a:rPr>
              <a:t>​</a:t>
            </a:r>
          </a:p>
          <a:p>
            <a:pPr rtl="0" fontAlgn="base"/>
            <a:r>
              <a:rPr lang="en-US" sz="1200" b="1" i="0" u="none" strike="noStrike" kern="1200" err="1">
                <a:solidFill>
                  <a:schemeClr val="tx1"/>
                </a:solidFill>
                <a:effectLst/>
                <a:latin typeface="+mn-lt"/>
                <a:ea typeface="+mn-ea"/>
                <a:cs typeface="+mn-cs"/>
              </a:rPr>
              <a:t>Punkt</a:t>
            </a:r>
            <a:r>
              <a:rPr lang="en-US" sz="1200" b="1" i="0" u="none" strike="noStrike" kern="1200">
                <a:solidFill>
                  <a:schemeClr val="tx1"/>
                </a:solidFill>
                <a:effectLst/>
                <a:latin typeface="+mn-lt"/>
                <a:ea typeface="+mn-ea"/>
                <a:cs typeface="+mn-cs"/>
              </a:rPr>
              <a:t> 1-2</a:t>
            </a:r>
          </a:p>
          <a:p>
            <a:pPr rtl="0" fontAlgn="base"/>
            <a:r>
              <a:rPr lang="en-US" sz="1200" b="0" i="0" u="none" strike="noStrike" kern="1200" err="1">
                <a:solidFill>
                  <a:schemeClr val="tx1"/>
                </a:solidFill>
                <a:effectLst/>
                <a:latin typeface="+mn-lt"/>
                <a:ea typeface="+mn-ea"/>
                <a:cs typeface="+mn-cs"/>
              </a:rPr>
              <a:t>Dybere</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spørgsmål</a:t>
            </a:r>
            <a:r>
              <a:rPr lang="en-US" sz="1200" b="0" i="0" u="none" strike="noStrike" kern="1200">
                <a:solidFill>
                  <a:schemeClr val="tx1"/>
                </a:solidFill>
                <a:effectLst/>
                <a:latin typeface="+mn-lt"/>
                <a:ea typeface="+mn-ea"/>
                <a:cs typeface="+mn-cs"/>
              </a:rPr>
              <a:t>:</a:t>
            </a:r>
            <a:r>
              <a:rPr lang="en-US" sz="1200" b="0" i="0" kern="1200">
                <a:solidFill>
                  <a:schemeClr val="tx1"/>
                </a:solidFill>
                <a:effectLst/>
                <a:latin typeface="+mn-lt"/>
                <a:ea typeface="+mn-ea"/>
                <a:cs typeface="+mn-cs"/>
              </a:rPr>
              <a:t>​</a:t>
            </a:r>
          </a:p>
          <a:p>
            <a:pPr rtl="0" fontAlgn="base"/>
            <a:r>
              <a:rPr lang="en-US" sz="1200" b="0" i="0" u="none" strike="noStrike" kern="1200" err="1">
                <a:solidFill>
                  <a:schemeClr val="tx1"/>
                </a:solidFill>
                <a:effectLst/>
                <a:latin typeface="+mn-lt"/>
                <a:ea typeface="+mn-ea"/>
                <a:cs typeface="+mn-cs"/>
              </a:rPr>
              <a:t>Hvad</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skal</a:t>
            </a:r>
            <a:r>
              <a:rPr lang="en-US" sz="1200" b="0" i="0" u="none" strike="noStrike" kern="1200">
                <a:solidFill>
                  <a:schemeClr val="tx1"/>
                </a:solidFill>
                <a:effectLst/>
                <a:latin typeface="+mn-lt"/>
                <a:ea typeface="+mn-ea"/>
                <a:cs typeface="+mn-cs"/>
              </a:rPr>
              <a:t> man vide?</a:t>
            </a:r>
            <a:r>
              <a:rPr lang="en-US" sz="1200" b="0" i="0" kern="1200">
                <a:solidFill>
                  <a:schemeClr val="tx1"/>
                </a:solidFill>
                <a:effectLst/>
                <a:latin typeface="+mn-lt"/>
                <a:ea typeface="+mn-ea"/>
                <a:cs typeface="+mn-cs"/>
              </a:rPr>
              <a:t>​</a:t>
            </a:r>
          </a:p>
          <a:p>
            <a:pPr rtl="0" fontAlgn="base"/>
            <a:r>
              <a:rPr lang="en-US" sz="1200" b="0" i="0" u="none" strike="noStrike" kern="1200" err="1">
                <a:solidFill>
                  <a:schemeClr val="tx1"/>
                </a:solidFill>
                <a:effectLst/>
                <a:latin typeface="+mn-lt"/>
                <a:ea typeface="+mn-ea"/>
                <a:cs typeface="+mn-cs"/>
              </a:rPr>
              <a:t>Hvad</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kan</a:t>
            </a:r>
            <a:r>
              <a:rPr lang="en-US" sz="1200" b="0" i="0" u="none" strike="noStrike" kern="1200">
                <a:solidFill>
                  <a:schemeClr val="tx1"/>
                </a:solidFill>
                <a:effectLst/>
                <a:latin typeface="+mn-lt"/>
                <a:ea typeface="+mn-ea"/>
                <a:cs typeface="+mn-cs"/>
              </a:rPr>
              <a:t> man </a:t>
            </a:r>
            <a:r>
              <a:rPr lang="en-US" sz="1200" b="0" i="0" u="none" strike="noStrike" kern="1200" err="1">
                <a:solidFill>
                  <a:schemeClr val="tx1"/>
                </a:solidFill>
                <a:effectLst/>
                <a:latin typeface="+mn-lt"/>
                <a:ea typeface="+mn-ea"/>
                <a:cs typeface="+mn-cs"/>
              </a:rPr>
              <a:t>gøre</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når</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noget</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sker</a:t>
            </a:r>
            <a:r>
              <a:rPr lang="en-US" sz="1200" b="0" i="0" u="none" strike="noStrike" kern="1200">
                <a:solidFill>
                  <a:schemeClr val="tx1"/>
                </a:solidFill>
                <a:effectLst/>
                <a:latin typeface="+mn-lt"/>
                <a:ea typeface="+mn-ea"/>
                <a:cs typeface="+mn-cs"/>
              </a:rPr>
              <a:t>? Lige </a:t>
            </a:r>
            <a:r>
              <a:rPr lang="en-US" sz="1200" b="0" i="0" u="none" strike="noStrike" kern="1200" err="1">
                <a:solidFill>
                  <a:schemeClr val="tx1"/>
                </a:solidFill>
                <a:effectLst/>
                <a:latin typeface="+mn-lt"/>
                <a:ea typeface="+mn-ea"/>
                <a:cs typeface="+mn-cs"/>
              </a:rPr>
              <a:t>i</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situationen</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Når</a:t>
            </a:r>
            <a:r>
              <a:rPr lang="en-US" sz="1200" b="0" i="0" u="none" strike="noStrike" kern="1200">
                <a:solidFill>
                  <a:schemeClr val="tx1"/>
                </a:solidFill>
                <a:effectLst/>
                <a:latin typeface="+mn-lt"/>
                <a:ea typeface="+mn-ea"/>
                <a:cs typeface="+mn-cs"/>
              </a:rPr>
              <a:t> det </a:t>
            </a:r>
            <a:r>
              <a:rPr lang="en-US" sz="1200" b="0" i="0" u="none" strike="noStrike" kern="1200" err="1">
                <a:solidFill>
                  <a:schemeClr val="tx1"/>
                </a:solidFill>
                <a:effectLst/>
                <a:latin typeface="+mn-lt"/>
                <a:ea typeface="+mn-ea"/>
                <a:cs typeface="+mn-cs"/>
              </a:rPr>
              <a:t>sker</a:t>
            </a:r>
            <a:r>
              <a:rPr lang="en-US" sz="1200" b="0" i="0" u="none" strike="noStrike" kern="1200">
                <a:solidFill>
                  <a:schemeClr val="tx1"/>
                </a:solidFill>
                <a:effectLst/>
                <a:latin typeface="+mn-lt"/>
                <a:ea typeface="+mn-ea"/>
                <a:cs typeface="+mn-cs"/>
              </a:rPr>
              <a:t> hele </a:t>
            </a:r>
            <a:r>
              <a:rPr lang="en-US" sz="1200" b="0" i="0" u="none" strike="noStrike" kern="1200" err="1">
                <a:solidFill>
                  <a:schemeClr val="tx1"/>
                </a:solidFill>
                <a:effectLst/>
                <a:latin typeface="+mn-lt"/>
                <a:ea typeface="+mn-ea"/>
                <a:cs typeface="+mn-cs"/>
              </a:rPr>
              <a:t>tiden</a:t>
            </a:r>
            <a:r>
              <a:rPr lang="en-US" sz="1200" b="0" i="0" u="none" strike="noStrike" kern="1200">
                <a:solidFill>
                  <a:schemeClr val="tx1"/>
                </a:solidFill>
                <a:effectLst/>
                <a:latin typeface="+mn-lt"/>
                <a:ea typeface="+mn-ea"/>
                <a:cs typeface="+mn-cs"/>
              </a:rPr>
              <a:t>?</a:t>
            </a:r>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Er vi </a:t>
            </a:r>
            <a:r>
              <a:rPr lang="en-US" sz="1200" b="0" i="0" u="none" strike="noStrike" kern="1200" err="1">
                <a:solidFill>
                  <a:schemeClr val="tx1"/>
                </a:solidFill>
                <a:effectLst/>
                <a:latin typeface="+mn-lt"/>
                <a:ea typeface="+mn-ea"/>
                <a:cs typeface="+mn-cs"/>
              </a:rPr>
              <a:t>nogen</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gange</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selv</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en</a:t>
            </a:r>
            <a:r>
              <a:rPr lang="en-US" sz="1200" b="0" i="0" u="none" strike="noStrike" kern="1200">
                <a:solidFill>
                  <a:schemeClr val="tx1"/>
                </a:solidFill>
                <a:effectLst/>
                <a:latin typeface="+mn-lt"/>
                <a:ea typeface="+mn-ea"/>
                <a:cs typeface="+mn-cs"/>
              </a:rPr>
              <a:t> slags </a:t>
            </a:r>
            <a:r>
              <a:rPr lang="en-US" sz="1200" b="0" i="1" u="none" strike="noStrike" kern="1200" err="1">
                <a:solidFill>
                  <a:schemeClr val="tx1"/>
                </a:solidFill>
                <a:effectLst/>
                <a:latin typeface="+mn-lt"/>
                <a:ea typeface="+mn-ea"/>
                <a:cs typeface="+mn-cs"/>
              </a:rPr>
              <a:t>minifluencere</a:t>
            </a:r>
            <a:r>
              <a:rPr lang="en-US" sz="1200" b="0" i="0" u="none" strike="noStrike" kern="1200">
                <a:solidFill>
                  <a:schemeClr val="tx1"/>
                </a:solidFill>
                <a:effectLst/>
                <a:latin typeface="+mn-lt"/>
                <a:ea typeface="+mn-ea"/>
                <a:cs typeface="+mn-cs"/>
              </a:rPr>
              <a:t>?</a:t>
            </a:r>
            <a:r>
              <a:rPr lang="en-US" sz="1200" b="0" i="0" kern="1200">
                <a:solidFill>
                  <a:schemeClr val="tx1"/>
                </a:solidFill>
                <a:effectLst/>
                <a:latin typeface="+mn-lt"/>
                <a:ea typeface="+mn-ea"/>
                <a:cs typeface="+mn-cs"/>
              </a:rPr>
              <a:t>​</a:t>
            </a:r>
          </a:p>
          <a:p>
            <a:pPr rtl="0" fontAlgn="base"/>
            <a:r>
              <a:rPr lang="en-US" sz="1200" b="0" i="0" u="none" strike="noStrike" kern="1200" err="1">
                <a:solidFill>
                  <a:schemeClr val="tx1"/>
                </a:solidFill>
                <a:effectLst/>
                <a:latin typeface="+mn-lt"/>
                <a:ea typeface="+mn-ea"/>
                <a:cs typeface="+mn-cs"/>
              </a:rPr>
              <a:t>Hvilke</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råd</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kan</a:t>
            </a:r>
            <a:r>
              <a:rPr lang="en-US" sz="1200" b="0" i="0" u="none" strike="noStrike" kern="1200">
                <a:solidFill>
                  <a:schemeClr val="tx1"/>
                </a:solidFill>
                <a:effectLst/>
                <a:latin typeface="+mn-lt"/>
                <a:ea typeface="+mn-ea"/>
                <a:cs typeface="+mn-cs"/>
              </a:rPr>
              <a:t> I give </a:t>
            </a:r>
            <a:r>
              <a:rPr lang="en-US" sz="1200" b="0" i="0" u="none" strike="noStrike" kern="1200" err="1">
                <a:solidFill>
                  <a:schemeClr val="tx1"/>
                </a:solidFill>
                <a:effectLst/>
                <a:latin typeface="+mn-lt"/>
                <a:ea typeface="+mn-ea"/>
                <a:cs typeface="+mn-cs"/>
              </a:rPr>
              <a:t>hinanden</a:t>
            </a:r>
            <a:r>
              <a:rPr lang="en-US" sz="1200" b="0" i="0" u="none" strike="noStrike" kern="1200">
                <a:solidFill>
                  <a:schemeClr val="tx1"/>
                </a:solidFill>
                <a:effectLst/>
                <a:latin typeface="+mn-lt"/>
                <a:ea typeface="+mn-ea"/>
                <a:cs typeface="+mn-cs"/>
              </a:rPr>
              <a:t>?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err="1">
                <a:solidFill>
                  <a:schemeClr val="tx1"/>
                </a:solidFill>
                <a:effectLst/>
                <a:latin typeface="+mn-lt"/>
                <a:ea typeface="+mn-ea"/>
                <a:cs typeface="+mn-cs"/>
              </a:rPr>
              <a:t>Få</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eleverne</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til</a:t>
            </a:r>
            <a:r>
              <a:rPr lang="en-US" sz="1200" b="0" i="0" u="none" strike="noStrike" kern="1200">
                <a:solidFill>
                  <a:schemeClr val="tx1"/>
                </a:solidFill>
                <a:effectLst/>
                <a:latin typeface="+mn-lt"/>
                <a:ea typeface="+mn-ea"/>
                <a:cs typeface="+mn-cs"/>
              </a:rPr>
              <a:t> at </a:t>
            </a:r>
            <a:r>
              <a:rPr lang="en-US" sz="1200" b="0" i="0" u="none" strike="noStrike" kern="1200" err="1">
                <a:solidFill>
                  <a:schemeClr val="tx1"/>
                </a:solidFill>
                <a:effectLst/>
                <a:latin typeface="+mn-lt"/>
                <a:ea typeface="+mn-ea"/>
                <a:cs typeface="+mn-cs"/>
              </a:rPr>
              <a:t>forklare</a:t>
            </a:r>
            <a:r>
              <a:rPr lang="en-US" sz="1200" b="0" i="0" u="none" strike="noStrike" kern="1200">
                <a:solidFill>
                  <a:schemeClr val="tx1"/>
                </a:solidFill>
                <a:effectLst/>
                <a:latin typeface="+mn-lt"/>
                <a:ea typeface="+mn-ea"/>
                <a:cs typeface="+mn-cs"/>
              </a:rPr>
              <a:t> dig om </a:t>
            </a:r>
            <a:r>
              <a:rPr lang="en-US" sz="1200" b="0" i="0" u="none" strike="noStrike" kern="1200" err="1">
                <a:solidFill>
                  <a:schemeClr val="tx1"/>
                </a:solidFill>
                <a:effectLst/>
                <a:latin typeface="+mn-lt"/>
                <a:ea typeface="+mn-ea"/>
                <a:cs typeface="+mn-cs"/>
              </a:rPr>
              <a:t>rådene</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og</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skrive</a:t>
            </a:r>
            <a:r>
              <a:rPr lang="en-US" sz="1200" b="0" i="0" u="none" strike="noStrike" kern="1200">
                <a:solidFill>
                  <a:schemeClr val="tx1"/>
                </a:solidFill>
                <a:effectLst/>
                <a:latin typeface="+mn-lt"/>
                <a:ea typeface="+mn-ea"/>
                <a:cs typeface="+mn-cs"/>
              </a:rPr>
              <a:t> dem </a:t>
            </a:r>
            <a:r>
              <a:rPr lang="en-US" sz="1200" b="0" i="0" u="none" strike="noStrike" kern="1200" err="1">
                <a:solidFill>
                  <a:schemeClr val="tx1"/>
                </a:solidFill>
                <a:effectLst/>
                <a:latin typeface="+mn-lt"/>
                <a:ea typeface="+mn-ea"/>
                <a:cs typeface="+mn-cs"/>
              </a:rPr>
              <a:t>efterfølgende</a:t>
            </a:r>
            <a:r>
              <a:rPr lang="en-US" sz="1200" b="0" i="0" u="none" strike="noStrike" kern="1200">
                <a:solidFill>
                  <a:schemeClr val="tx1"/>
                </a:solidFill>
                <a:effectLst/>
                <a:latin typeface="+mn-lt"/>
                <a:ea typeface="+mn-ea"/>
                <a:cs typeface="+mn-cs"/>
              </a:rPr>
              <a:t> (5 min.)</a:t>
            </a:r>
            <a:r>
              <a:rPr lang="en-US" sz="1200" b="0" i="0" kern="1200">
                <a:solidFill>
                  <a:schemeClr val="tx1"/>
                </a:solidFill>
                <a:effectLst/>
                <a:latin typeface="+mn-lt"/>
                <a:ea typeface="+mn-ea"/>
                <a:cs typeface="+mn-cs"/>
              </a:rPr>
              <a:t>​</a:t>
            </a:r>
          </a:p>
          <a:p>
            <a:pPr rtl="0" fontAlgn="base"/>
            <a:r>
              <a:rPr lang="en-US" sz="1200" b="0" i="0" u="none" strike="noStrike" kern="1200" err="1">
                <a:solidFill>
                  <a:schemeClr val="tx1"/>
                </a:solidFill>
                <a:effectLst/>
                <a:latin typeface="+mn-lt"/>
                <a:ea typeface="+mn-ea"/>
                <a:cs typeface="+mn-cs"/>
              </a:rPr>
              <a:t>Enkelte</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elever</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læser</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deres</a:t>
            </a:r>
            <a:r>
              <a:rPr lang="en-US" sz="1200" b="0" i="0" u="none" strike="noStrike" kern="1200">
                <a:solidFill>
                  <a:schemeClr val="tx1"/>
                </a:solidFill>
                <a:effectLst/>
                <a:latin typeface="+mn-lt"/>
                <a:ea typeface="+mn-ea"/>
                <a:cs typeface="+mn-cs"/>
              </a:rPr>
              <a:t> </a:t>
            </a:r>
            <a:r>
              <a:rPr lang="en-US" sz="1200" b="0" i="0" u="none" strike="noStrike" kern="1200" err="1">
                <a:solidFill>
                  <a:schemeClr val="tx1"/>
                </a:solidFill>
                <a:effectLst/>
                <a:latin typeface="+mn-lt"/>
                <a:ea typeface="+mn-ea"/>
                <a:cs typeface="+mn-cs"/>
              </a:rPr>
              <a:t>råd</a:t>
            </a:r>
            <a:r>
              <a:rPr lang="en-US" sz="1200" b="0" i="0" u="none" strike="noStrike" kern="1200">
                <a:solidFill>
                  <a:schemeClr val="tx1"/>
                </a:solidFill>
                <a:effectLst/>
                <a:latin typeface="+mn-lt"/>
                <a:ea typeface="+mn-ea"/>
                <a:cs typeface="+mn-cs"/>
              </a:rPr>
              <a:t> op for </a:t>
            </a:r>
            <a:r>
              <a:rPr lang="en-US" sz="1200" b="0" i="0" u="none" strike="noStrike" kern="1200" err="1">
                <a:solidFill>
                  <a:schemeClr val="tx1"/>
                </a:solidFill>
                <a:effectLst/>
                <a:latin typeface="+mn-lt"/>
                <a:ea typeface="+mn-ea"/>
                <a:cs typeface="+mn-cs"/>
              </a:rPr>
              <a:t>klassen</a:t>
            </a:r>
            <a:r>
              <a:rPr lang="en-US" sz="1200" b="0" i="0" u="none" strike="noStrike" kern="1200">
                <a:solidFill>
                  <a:schemeClr val="tx1"/>
                </a:solidFill>
                <a:effectLst/>
                <a:latin typeface="+mn-lt"/>
                <a:ea typeface="+mn-ea"/>
                <a:cs typeface="+mn-cs"/>
              </a:rPr>
              <a:t>. (3 min)</a:t>
            </a:r>
            <a:r>
              <a:rPr lang="en-US" sz="1200" b="0" i="0" kern="1200">
                <a:solidFill>
                  <a:schemeClr val="tx1"/>
                </a:solidFill>
                <a:effectLst/>
                <a:latin typeface="+mn-lt"/>
                <a:ea typeface="+mn-ea"/>
                <a:cs typeface="+mn-cs"/>
              </a:rPr>
              <a:t>​</a:t>
            </a:r>
          </a:p>
          <a:p>
            <a:pPr rtl="0" fontAlgn="base"/>
            <a:endParaRPr lang="en-US" sz="1200" b="0" i="0" kern="1200">
              <a:solidFill>
                <a:schemeClr val="tx1"/>
              </a:solidFill>
              <a:effectLst/>
              <a:latin typeface="+mn-lt"/>
              <a:ea typeface="+mn-ea"/>
              <a:cs typeface="+mn-cs"/>
            </a:endParaRPr>
          </a:p>
          <a:p>
            <a:pPr rtl="0" fontAlgn="base"/>
            <a:r>
              <a:rPr lang="da-DK" sz="1200" b="1" i="0" u="none" strike="noStrike" kern="1200">
                <a:solidFill>
                  <a:schemeClr val="tx1"/>
                </a:solidFill>
                <a:effectLst/>
                <a:latin typeface="+mn-lt"/>
                <a:ea typeface="+mn-ea"/>
                <a:cs typeface="+mn-cs"/>
              </a:rPr>
              <a:t>Punkt 3-4</a:t>
            </a:r>
          </a:p>
          <a:p>
            <a:pPr rtl="0" fontAlgn="base"/>
            <a:r>
              <a:rPr lang="da-DK" sz="1200" b="0" i="0" u="none" strike="noStrike" kern="1200">
                <a:solidFill>
                  <a:schemeClr val="tx1"/>
                </a:solidFill>
                <a:effectLst/>
                <a:latin typeface="+mn-lt"/>
                <a:ea typeface="+mn-ea"/>
                <a:cs typeface="+mn-cs"/>
              </a:rPr>
              <a:t>VALGFRIT ekstra trin</a:t>
            </a:r>
            <a:r>
              <a:rPr lang="en-US" sz="1200" b="0" i="0" kern="1200">
                <a:solidFill>
                  <a:schemeClr val="tx1"/>
                </a:solidFill>
                <a:effectLst/>
                <a:latin typeface="+mn-lt"/>
                <a:ea typeface="+mn-ea"/>
                <a:cs typeface="+mn-cs"/>
              </a:rPr>
              <a:t>​</a:t>
            </a:r>
            <a:endParaRPr lang="da-DK" sz="1200" b="0" i="0" kern="1200">
              <a:solidFill>
                <a:schemeClr val="tx1"/>
              </a:solidFill>
              <a:effectLst/>
              <a:latin typeface="+mn-lt"/>
              <a:ea typeface="+mn-ea"/>
              <a:cs typeface="+mn-cs"/>
            </a:endParaRPr>
          </a:p>
          <a:p>
            <a:pPr rtl="0" fontAlgn="base"/>
            <a:r>
              <a:rPr lang="da-DK" sz="1200" b="0" i="0" u="none" strike="noStrike" kern="1200">
                <a:solidFill>
                  <a:schemeClr val="tx1"/>
                </a:solidFill>
                <a:effectLst/>
                <a:latin typeface="+mn-lt"/>
                <a:ea typeface="+mn-ea"/>
                <a:cs typeface="+mn-cs"/>
              </a:rPr>
              <a:t>FØR TILBAGE TIL ELEVERNE SELV</a:t>
            </a:r>
            <a:endParaRPr lang="en-US" sz="1200" b="0" i="0" kern="1200">
              <a:solidFill>
                <a:schemeClr val="tx1"/>
              </a:solidFill>
              <a:effectLst/>
              <a:latin typeface="+mn-lt"/>
              <a:ea typeface="+mn-ea"/>
              <a:cs typeface="+mn-cs"/>
            </a:endParaRPr>
          </a:p>
          <a:p>
            <a:pPr rtl="0" fontAlgn="base"/>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a:t>
            </a:r>
          </a:p>
          <a:p>
            <a:endParaRPr lang="da-DK"/>
          </a:p>
        </p:txBody>
      </p:sp>
      <p:sp>
        <p:nvSpPr>
          <p:cNvPr id="4" name="Pladsholder til slidenummer 3">
            <a:extLst>
              <a:ext uri="{FF2B5EF4-FFF2-40B4-BE49-F238E27FC236}">
                <a16:creationId xmlns:a16="http://schemas.microsoft.com/office/drawing/2014/main" id="{CD221DD7-EE78-3704-EDC4-F4A6816CEBC0}"/>
              </a:ext>
            </a:extLst>
          </p:cNvPr>
          <p:cNvSpPr>
            <a:spLocks noGrp="1"/>
          </p:cNvSpPr>
          <p:nvPr>
            <p:ph type="sldNum" sz="quarter" idx="5"/>
          </p:nvPr>
        </p:nvSpPr>
        <p:spPr/>
        <p:txBody>
          <a:bodyPr/>
          <a:lstStyle/>
          <a:p>
            <a:fld id="{A783AE6B-3D29-8E45-A52D-B8A4BBAF8E36}" type="slidenum">
              <a:rPr lang="da-DK" smtClean="0"/>
              <a:t>14</a:t>
            </a:fld>
            <a:endParaRPr lang="da-DK"/>
          </a:p>
        </p:txBody>
      </p:sp>
    </p:spTree>
    <p:extLst>
      <p:ext uri="{BB962C8B-B14F-4D97-AF65-F5344CB8AC3E}">
        <p14:creationId xmlns:p14="http://schemas.microsoft.com/office/powerpoint/2010/main" val="1177519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u="none" strike="noStrike" kern="1200">
                <a:solidFill>
                  <a:schemeClr val="tx1"/>
                </a:solidFill>
                <a:effectLst/>
                <a:latin typeface="+mn-lt"/>
                <a:ea typeface="+mn-ea"/>
                <a:cs typeface="+mn-cs"/>
              </a:rPr>
              <a:t>5 min til debriefing</a:t>
            </a:r>
            <a:r>
              <a:rPr lang="da-DK" sz="1200" b="0" i="0" kern="1200">
                <a:solidFill>
                  <a:schemeClr val="tx1"/>
                </a:solidFill>
                <a:effectLst/>
                <a:latin typeface="+mn-lt"/>
                <a:ea typeface="+mn-ea"/>
                <a:cs typeface="+mn-cs"/>
              </a:rPr>
              <a:t>​</a:t>
            </a:r>
            <a:endParaRPr lang="da-DK"/>
          </a:p>
        </p:txBody>
      </p:sp>
      <p:sp>
        <p:nvSpPr>
          <p:cNvPr id="4" name="Pladsholder til slidenummer 3"/>
          <p:cNvSpPr>
            <a:spLocks noGrp="1"/>
          </p:cNvSpPr>
          <p:nvPr>
            <p:ph type="sldNum" sz="quarter" idx="5"/>
          </p:nvPr>
        </p:nvSpPr>
        <p:spPr/>
        <p:txBody>
          <a:bodyPr/>
          <a:lstStyle/>
          <a:p>
            <a:fld id="{A783AE6B-3D29-8E45-A52D-B8A4BBAF8E36}" type="slidenum">
              <a:rPr lang="da-DK" smtClean="0"/>
              <a:t>15</a:t>
            </a:fld>
            <a:endParaRPr lang="da-DK"/>
          </a:p>
        </p:txBody>
      </p:sp>
    </p:spTree>
    <p:extLst>
      <p:ext uri="{BB962C8B-B14F-4D97-AF65-F5344CB8AC3E}">
        <p14:creationId xmlns:p14="http://schemas.microsoft.com/office/powerpoint/2010/main" val="21380242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29000">
              <a:schemeClr val="accent4"/>
            </a:gs>
            <a:gs pos="78000">
              <a:schemeClr val="bg1"/>
            </a:gs>
          </a:gsLst>
          <a:lin ang="2700000" scaled="1"/>
        </a:gradFill>
        <a:effectLst/>
      </p:bgPr>
    </p:bg>
    <p:spTree>
      <p:nvGrpSpPr>
        <p:cNvPr id="1" name=""/>
        <p:cNvGrpSpPr/>
        <p:nvPr/>
      </p:nvGrpSpPr>
      <p:grpSpPr>
        <a:xfrm>
          <a:off x="0" y="0"/>
          <a:ext cx="0" cy="0"/>
          <a:chOff x="0" y="0"/>
          <a:chExt cx="0" cy="0"/>
        </a:xfrm>
      </p:grpSpPr>
      <p:sp>
        <p:nvSpPr>
          <p:cNvPr id="20" name="Afrundet rektangel 22">
            <a:extLst>
              <a:ext uri="{FF2B5EF4-FFF2-40B4-BE49-F238E27FC236}">
                <a16:creationId xmlns:a16="http://schemas.microsoft.com/office/drawing/2014/main" id="{41B32740-ED28-5CD4-232C-03F3FA9DD547}"/>
              </a:ext>
            </a:extLst>
          </p:cNvPr>
          <p:cNvSpPr/>
          <p:nvPr userDrawn="1"/>
        </p:nvSpPr>
        <p:spPr>
          <a:xfrm rot="5857398">
            <a:off x="3276502" y="-2169868"/>
            <a:ext cx="5638994" cy="10114984"/>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gradFill>
            <a:gsLst>
              <a:gs pos="19000">
                <a:schemeClr val="tx1">
                  <a:alpha val="40000"/>
                </a:schemeClr>
              </a:gs>
              <a:gs pos="68000">
                <a:schemeClr val="tx1">
                  <a:alpha val="76087"/>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888F9938-653A-D130-AE2D-E58996EBCF3A}"/>
              </a:ext>
            </a:extLst>
          </p:cNvPr>
          <p:cNvSpPr>
            <a:spLocks noGrp="1"/>
          </p:cNvSpPr>
          <p:nvPr>
            <p:ph type="ctrTitle"/>
          </p:nvPr>
        </p:nvSpPr>
        <p:spPr>
          <a:xfrm rot="21407910">
            <a:off x="2360912" y="1409754"/>
            <a:ext cx="7470175" cy="2338036"/>
          </a:xfrm>
        </p:spPr>
        <p:txBody>
          <a:bodyPr anchor="b"/>
          <a:lstStyle>
            <a:lvl1pPr algn="l">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18182058-6842-3E41-7364-4980F9A3A4DD}"/>
              </a:ext>
            </a:extLst>
          </p:cNvPr>
          <p:cNvSpPr>
            <a:spLocks noGrp="1"/>
          </p:cNvSpPr>
          <p:nvPr>
            <p:ph type="subTitle" idx="1"/>
          </p:nvPr>
        </p:nvSpPr>
        <p:spPr>
          <a:xfrm>
            <a:off x="2727446" y="3976114"/>
            <a:ext cx="6475435" cy="11078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pic>
        <p:nvPicPr>
          <p:cNvPr id="16" name="Billede 15" descr="Et billede, der indeholder logo, Grafik, Font/skrifttype, symbol&#10;&#10;AI-genereret indhold kan være ukorrekt.">
            <a:extLst>
              <a:ext uri="{FF2B5EF4-FFF2-40B4-BE49-F238E27FC236}">
                <a16:creationId xmlns:a16="http://schemas.microsoft.com/office/drawing/2014/main" id="{0881FDCB-18F4-2F82-D2C2-1A84D0332237}"/>
              </a:ext>
            </a:extLst>
          </p:cNvPr>
          <p:cNvPicPr>
            <a:picLocks noChangeAspect="1"/>
          </p:cNvPicPr>
          <p:nvPr userDrawn="1"/>
        </p:nvPicPr>
        <p:blipFill>
          <a:blip r:embed="rId2"/>
          <a:stretch>
            <a:fillRect/>
          </a:stretch>
        </p:blipFill>
        <p:spPr>
          <a:xfrm>
            <a:off x="11082557" y="98425"/>
            <a:ext cx="971550" cy="971550"/>
          </a:xfrm>
          <a:prstGeom prst="rect">
            <a:avLst/>
          </a:prstGeom>
        </p:spPr>
      </p:pic>
      <p:pic>
        <p:nvPicPr>
          <p:cNvPr id="22" name="Billede 21">
            <a:extLst>
              <a:ext uri="{FF2B5EF4-FFF2-40B4-BE49-F238E27FC236}">
                <a16:creationId xmlns:a16="http://schemas.microsoft.com/office/drawing/2014/main" id="{05117354-827D-C41D-8885-0C4631B3400E}"/>
              </a:ext>
            </a:extLst>
          </p:cNvPr>
          <p:cNvPicPr>
            <a:picLocks noChangeAspect="1"/>
          </p:cNvPicPr>
          <p:nvPr userDrawn="1"/>
        </p:nvPicPr>
        <p:blipFill>
          <a:blip r:embed="rId3"/>
          <a:stretch>
            <a:fillRect/>
          </a:stretch>
        </p:blipFill>
        <p:spPr>
          <a:xfrm>
            <a:off x="3418639" y="6160079"/>
            <a:ext cx="1222656" cy="113455"/>
          </a:xfrm>
          <a:prstGeom prst="rect">
            <a:avLst/>
          </a:prstGeom>
        </p:spPr>
      </p:pic>
      <p:pic>
        <p:nvPicPr>
          <p:cNvPr id="24" name="Billede 23" descr="Et billede, der indeholder tekst, Font/skrifttype, Grafik, logo&#10;&#10;AI-genereret indhold kan være ukorrekt.">
            <a:extLst>
              <a:ext uri="{FF2B5EF4-FFF2-40B4-BE49-F238E27FC236}">
                <a16:creationId xmlns:a16="http://schemas.microsoft.com/office/drawing/2014/main" id="{0D6FFED8-0C30-A9CF-3E7B-0E1E7294EFD0}"/>
              </a:ext>
            </a:extLst>
          </p:cNvPr>
          <p:cNvPicPr>
            <a:picLocks noChangeAspect="1"/>
          </p:cNvPicPr>
          <p:nvPr userDrawn="1"/>
        </p:nvPicPr>
        <p:blipFill>
          <a:blip r:embed="rId4"/>
          <a:stretch>
            <a:fillRect/>
          </a:stretch>
        </p:blipFill>
        <p:spPr>
          <a:xfrm>
            <a:off x="1297144" y="6058934"/>
            <a:ext cx="760656" cy="315744"/>
          </a:xfrm>
          <a:prstGeom prst="rect">
            <a:avLst/>
          </a:prstGeom>
        </p:spPr>
      </p:pic>
      <p:pic>
        <p:nvPicPr>
          <p:cNvPr id="28" name="Billede 27" descr="Et billede, der indeholder Font/skrifttype, Grafik, design, grafisk design&#10;&#10;AI-genereret indhold kan være ukorrekt.">
            <a:extLst>
              <a:ext uri="{FF2B5EF4-FFF2-40B4-BE49-F238E27FC236}">
                <a16:creationId xmlns:a16="http://schemas.microsoft.com/office/drawing/2014/main" id="{F81A8DE1-917F-F299-FF3F-ACCD5375EB16}"/>
              </a:ext>
            </a:extLst>
          </p:cNvPr>
          <p:cNvPicPr>
            <a:picLocks noChangeAspect="1"/>
          </p:cNvPicPr>
          <p:nvPr userDrawn="1"/>
        </p:nvPicPr>
        <p:blipFill>
          <a:blip r:embed="rId5"/>
          <a:stretch>
            <a:fillRect/>
          </a:stretch>
        </p:blipFill>
        <p:spPr>
          <a:xfrm>
            <a:off x="2539670" y="6065645"/>
            <a:ext cx="397099" cy="302323"/>
          </a:xfrm>
          <a:prstGeom prst="rect">
            <a:avLst/>
          </a:prstGeom>
        </p:spPr>
      </p:pic>
    </p:spTree>
    <p:extLst>
      <p:ext uri="{BB962C8B-B14F-4D97-AF65-F5344CB8AC3E}">
        <p14:creationId xmlns:p14="http://schemas.microsoft.com/office/powerpoint/2010/main" val="36628487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D240-FA00-712D-838C-3B5D0E924EEB}"/>
              </a:ext>
            </a:extLst>
          </p:cNvPr>
          <p:cNvSpPr>
            <a:spLocks noGrp="1"/>
          </p:cNvSpPr>
          <p:nvPr>
            <p:ph type="title"/>
          </p:nvPr>
        </p:nvSpPr>
        <p:spPr>
          <a:xfrm>
            <a:off x="1066798" y="562002"/>
            <a:ext cx="10071255" cy="715955"/>
          </a:xfrm>
        </p:spPr>
        <p:txBody>
          <a:bodyPr/>
          <a:lstStyle>
            <a:lvl1pPr>
              <a:defRPr b="1" i="0">
                <a:latin typeface="Myriad Pro Light" panose="020B0403030403020204" pitchFamily="34" charset="0"/>
              </a:defRPr>
            </a:lvl1pPr>
          </a:lstStyle>
          <a:p>
            <a:r>
              <a:rPr lang="da-DK"/>
              <a:t>Klik for at redigere titeltypografien i masteren</a:t>
            </a:r>
          </a:p>
        </p:txBody>
      </p:sp>
    </p:spTree>
    <p:extLst>
      <p:ext uri="{BB962C8B-B14F-4D97-AF65-F5344CB8AC3E}">
        <p14:creationId xmlns:p14="http://schemas.microsoft.com/office/powerpoint/2010/main" val="2846786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512236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kala-skabelon ly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74" idx="2"/>
            <a:endCxn id="4" idx="6"/>
          </p:cNvCxnSpPr>
          <p:nvPr userDrawn="1"/>
        </p:nvCxnSpPr>
        <p:spPr>
          <a:xfrm flipH="1">
            <a:off x="2526322" y="5243149"/>
            <a:ext cx="2854570"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3" name="Pladsholder til tekst 22">
            <a:extLst>
              <a:ext uri="{FF2B5EF4-FFF2-40B4-BE49-F238E27FC236}">
                <a16:creationId xmlns:a16="http://schemas.microsoft.com/office/drawing/2014/main" id="{5FA06110-E478-8502-5B18-E3FBFF244424}"/>
              </a:ext>
            </a:extLst>
          </p:cNvPr>
          <p:cNvSpPr>
            <a:spLocks noGrp="1"/>
          </p:cNvSpPr>
          <p:nvPr>
            <p:ph type="body" sz="quarter" idx="10"/>
          </p:nvPr>
        </p:nvSpPr>
        <p:spPr>
          <a:xfrm>
            <a:off x="1078524" y="1629505"/>
            <a:ext cx="10040814" cy="2426680"/>
          </a:xfrm>
        </p:spPr>
        <p:txBody>
          <a:bodyPr>
            <a:normAutofit/>
          </a:bodyPr>
          <a:lstStyle>
            <a:lvl1pPr marL="571500" indent="-571500">
              <a:buFont typeface="Arial" panose="020B0604020202020204" pitchFamily="34" charset="0"/>
              <a:buChar char="•"/>
              <a:defRPr sz="2800" b="0" i="0">
                <a:solidFill>
                  <a:schemeClr val="accent6"/>
                </a:solidFill>
                <a:latin typeface="Myriad Pro Light" panose="020B04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339969"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6" name="Pladsholder til tekst 24">
            <a:extLst>
              <a:ext uri="{FF2B5EF4-FFF2-40B4-BE49-F238E27FC236}">
                <a16:creationId xmlns:a16="http://schemas.microsoft.com/office/drawing/2014/main" id="{451ED39F-C4FF-099E-DC38-4F5C1DE326BC}"/>
              </a:ext>
            </a:extLst>
          </p:cNvPr>
          <p:cNvSpPr>
            <a:spLocks noGrp="1"/>
          </p:cNvSpPr>
          <p:nvPr>
            <p:ph type="body" sz="quarter" idx="12"/>
          </p:nvPr>
        </p:nvSpPr>
        <p:spPr>
          <a:xfrm>
            <a:off x="4665784"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7" name="Pladsholder til tekst 24">
            <a:extLst>
              <a:ext uri="{FF2B5EF4-FFF2-40B4-BE49-F238E27FC236}">
                <a16:creationId xmlns:a16="http://schemas.microsoft.com/office/drawing/2014/main" id="{A69AD1EB-71A0-872F-AB37-FAC7BE9C287C}"/>
              </a:ext>
            </a:extLst>
          </p:cNvPr>
          <p:cNvSpPr>
            <a:spLocks noGrp="1"/>
          </p:cNvSpPr>
          <p:nvPr>
            <p:ph type="body" sz="quarter" idx="13"/>
          </p:nvPr>
        </p:nvSpPr>
        <p:spPr>
          <a:xfrm>
            <a:off x="9003322"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177361"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74" idx="6"/>
          </p:cNvCxnSpPr>
          <p:nvPr userDrawn="1"/>
        </p:nvCxnSpPr>
        <p:spPr>
          <a:xfrm>
            <a:off x="6828691" y="5243149"/>
            <a:ext cx="2842847"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74" name="Ellipse 73">
            <a:extLst>
              <a:ext uri="{FF2B5EF4-FFF2-40B4-BE49-F238E27FC236}">
                <a16:creationId xmlns:a16="http://schemas.microsoft.com/office/drawing/2014/main" id="{2936EFF3-399A-1550-5A07-2B22F524F4CD}"/>
              </a:ext>
            </a:extLst>
          </p:cNvPr>
          <p:cNvSpPr/>
          <p:nvPr userDrawn="1"/>
        </p:nvSpPr>
        <p:spPr>
          <a:xfrm>
            <a:off x="5380892"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5" name="Pladsholder til billede 74">
            <a:extLst>
              <a:ext uri="{FF2B5EF4-FFF2-40B4-BE49-F238E27FC236}">
                <a16:creationId xmlns:a16="http://schemas.microsoft.com/office/drawing/2014/main" id="{BE6FC265-8C99-22CB-A642-DEA05D7DDB6E}"/>
              </a:ext>
            </a:extLst>
          </p:cNvPr>
          <p:cNvSpPr>
            <a:spLocks noGrp="1"/>
          </p:cNvSpPr>
          <p:nvPr>
            <p:ph type="pic" sz="quarter" idx="15"/>
          </p:nvPr>
        </p:nvSpPr>
        <p:spPr>
          <a:xfrm>
            <a:off x="5479730"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76" name="Ellipse 75">
            <a:extLst>
              <a:ext uri="{FF2B5EF4-FFF2-40B4-BE49-F238E27FC236}">
                <a16:creationId xmlns:a16="http://schemas.microsoft.com/office/drawing/2014/main" id="{E086889E-C989-35AA-6706-5661845C8F14}"/>
              </a:ext>
            </a:extLst>
          </p:cNvPr>
          <p:cNvSpPr/>
          <p:nvPr userDrawn="1"/>
        </p:nvSpPr>
        <p:spPr>
          <a:xfrm>
            <a:off x="9683261"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7" name="Pladsholder til billede 76">
            <a:extLst>
              <a:ext uri="{FF2B5EF4-FFF2-40B4-BE49-F238E27FC236}">
                <a16:creationId xmlns:a16="http://schemas.microsoft.com/office/drawing/2014/main" id="{2B499FF9-0490-4B62-4CF1-058448D084B4}"/>
              </a:ext>
            </a:extLst>
          </p:cNvPr>
          <p:cNvSpPr>
            <a:spLocks noGrp="1"/>
          </p:cNvSpPr>
          <p:nvPr>
            <p:ph type="pic" sz="quarter" idx="16"/>
          </p:nvPr>
        </p:nvSpPr>
        <p:spPr>
          <a:xfrm>
            <a:off x="9782099"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2637613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kala-skabelon mørk">
    <p:bg>
      <p:bgPr>
        <a:gradFill>
          <a:gsLst>
            <a:gs pos="29000">
              <a:schemeClr val="accent4">
                <a:lumMod val="40000"/>
              </a:schemeClr>
            </a:gs>
            <a:gs pos="78000">
              <a:schemeClr val="accent4"/>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5" idx="2"/>
            <a:endCxn id="4" idx="6"/>
          </p:cNvCxnSpPr>
          <p:nvPr userDrawn="1"/>
        </p:nvCxnSpPr>
        <p:spPr>
          <a:xfrm flipH="1">
            <a:off x="3212123" y="3435007"/>
            <a:ext cx="1854506"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736577"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224180"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5" idx="6"/>
            <a:endCxn id="9" idx="2"/>
          </p:cNvCxnSpPr>
          <p:nvPr userDrawn="1"/>
        </p:nvCxnSpPr>
        <p:spPr>
          <a:xfrm>
            <a:off x="7200229" y="3435007"/>
            <a:ext cx="1810439"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pic>
        <p:nvPicPr>
          <p:cNvPr id="3" name="Billede 2" descr="Et billede, der indeholder logo, Grafik, Font/skrifttype, symbol&#10;&#10;AI-genereret indhold kan være ukorrekt.">
            <a:extLst>
              <a:ext uri="{FF2B5EF4-FFF2-40B4-BE49-F238E27FC236}">
                <a16:creationId xmlns:a16="http://schemas.microsoft.com/office/drawing/2014/main" id="{EB92A895-BC1E-93A2-AEE7-09BB9F1B15EB}"/>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5" name="Ellipse 4">
            <a:extLst>
              <a:ext uri="{FF2B5EF4-FFF2-40B4-BE49-F238E27FC236}">
                <a16:creationId xmlns:a16="http://schemas.microsoft.com/office/drawing/2014/main" id="{EBA1B1B1-1530-91C7-AD87-154D43D65393}"/>
              </a:ext>
            </a:extLst>
          </p:cNvPr>
          <p:cNvSpPr/>
          <p:nvPr userDrawn="1"/>
        </p:nvSpPr>
        <p:spPr>
          <a:xfrm>
            <a:off x="5066629"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Pladsholder til tekst 24">
            <a:extLst>
              <a:ext uri="{FF2B5EF4-FFF2-40B4-BE49-F238E27FC236}">
                <a16:creationId xmlns:a16="http://schemas.microsoft.com/office/drawing/2014/main" id="{CCA402B4-5562-F146-AEB7-2312F687CD74}"/>
              </a:ext>
            </a:extLst>
          </p:cNvPr>
          <p:cNvSpPr>
            <a:spLocks noGrp="1"/>
          </p:cNvSpPr>
          <p:nvPr>
            <p:ph type="body" sz="quarter" idx="15"/>
          </p:nvPr>
        </p:nvSpPr>
        <p:spPr>
          <a:xfrm>
            <a:off x="4724683"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7" name="Pladsholder til billede 57">
            <a:extLst>
              <a:ext uri="{FF2B5EF4-FFF2-40B4-BE49-F238E27FC236}">
                <a16:creationId xmlns:a16="http://schemas.microsoft.com/office/drawing/2014/main" id="{44F7D2D5-75C8-C25F-4A6B-EA39D6EADB93}"/>
              </a:ext>
            </a:extLst>
          </p:cNvPr>
          <p:cNvSpPr>
            <a:spLocks noGrp="1"/>
          </p:cNvSpPr>
          <p:nvPr>
            <p:ph type="pic" sz="quarter" idx="16"/>
          </p:nvPr>
        </p:nvSpPr>
        <p:spPr>
          <a:xfrm>
            <a:off x="5212286"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9" name="Ellipse 8">
            <a:extLst>
              <a:ext uri="{FF2B5EF4-FFF2-40B4-BE49-F238E27FC236}">
                <a16:creationId xmlns:a16="http://schemas.microsoft.com/office/drawing/2014/main" id="{50F416DD-3736-01A8-56F1-D9D8EE426025}"/>
              </a:ext>
            </a:extLst>
          </p:cNvPr>
          <p:cNvSpPr/>
          <p:nvPr userDrawn="1"/>
        </p:nvSpPr>
        <p:spPr>
          <a:xfrm>
            <a:off x="9010668"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Pladsholder til tekst 24">
            <a:extLst>
              <a:ext uri="{FF2B5EF4-FFF2-40B4-BE49-F238E27FC236}">
                <a16:creationId xmlns:a16="http://schemas.microsoft.com/office/drawing/2014/main" id="{76BC1C97-C5D1-BE05-124B-76C5EC6182D5}"/>
              </a:ext>
            </a:extLst>
          </p:cNvPr>
          <p:cNvSpPr>
            <a:spLocks noGrp="1"/>
          </p:cNvSpPr>
          <p:nvPr>
            <p:ph type="body" sz="quarter" idx="17"/>
          </p:nvPr>
        </p:nvSpPr>
        <p:spPr>
          <a:xfrm>
            <a:off x="8668722"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11" name="Pladsholder til billede 57">
            <a:extLst>
              <a:ext uri="{FF2B5EF4-FFF2-40B4-BE49-F238E27FC236}">
                <a16:creationId xmlns:a16="http://schemas.microsoft.com/office/drawing/2014/main" id="{58CDFCE8-EAAF-5F5E-5450-16602128D7F2}"/>
              </a:ext>
            </a:extLst>
          </p:cNvPr>
          <p:cNvSpPr>
            <a:spLocks noGrp="1"/>
          </p:cNvSpPr>
          <p:nvPr>
            <p:ph type="pic" sz="quarter" idx="18"/>
          </p:nvPr>
        </p:nvSpPr>
        <p:spPr>
          <a:xfrm>
            <a:off x="9156325"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1646558932"/>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29000">
              <a:schemeClr val="accent2"/>
            </a:gs>
            <a:gs pos="78000">
              <a:schemeClr val="accent3"/>
            </a:gs>
          </a:gsLst>
          <a:lin ang="2700000" scaled="1"/>
        </a:gradFill>
        <a:effectLst/>
      </p:bgPr>
    </p:bg>
    <p:spTree>
      <p:nvGrpSpPr>
        <p:cNvPr id="1" name=""/>
        <p:cNvGrpSpPr/>
        <p:nvPr/>
      </p:nvGrpSpPr>
      <p:grpSpPr>
        <a:xfrm>
          <a:off x="0" y="0"/>
          <a:ext cx="0" cy="0"/>
          <a:chOff x="0" y="0"/>
          <a:chExt cx="0" cy="0"/>
        </a:xfrm>
      </p:grpSpPr>
      <p:sp>
        <p:nvSpPr>
          <p:cNvPr id="20" name="Afrundet rektangel 22">
            <a:extLst>
              <a:ext uri="{FF2B5EF4-FFF2-40B4-BE49-F238E27FC236}">
                <a16:creationId xmlns:a16="http://schemas.microsoft.com/office/drawing/2014/main" id="{41B32740-ED28-5CD4-232C-03F3FA9DD547}"/>
              </a:ext>
            </a:extLst>
          </p:cNvPr>
          <p:cNvSpPr/>
          <p:nvPr userDrawn="1"/>
        </p:nvSpPr>
        <p:spPr>
          <a:xfrm rot="5857398">
            <a:off x="3276502" y="-2169868"/>
            <a:ext cx="5638994" cy="10114984"/>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gradFill>
            <a:gsLst>
              <a:gs pos="19000">
                <a:schemeClr val="tx1">
                  <a:alpha val="40000"/>
                </a:schemeClr>
              </a:gs>
              <a:gs pos="68000">
                <a:schemeClr val="tx1">
                  <a:alpha val="76087"/>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888F9938-653A-D130-AE2D-E58996EBCF3A}"/>
              </a:ext>
            </a:extLst>
          </p:cNvPr>
          <p:cNvSpPr>
            <a:spLocks noGrp="1"/>
          </p:cNvSpPr>
          <p:nvPr>
            <p:ph type="ctrTitle"/>
          </p:nvPr>
        </p:nvSpPr>
        <p:spPr>
          <a:xfrm rot="21407910">
            <a:off x="2360912" y="1409754"/>
            <a:ext cx="7470175" cy="2338036"/>
          </a:xfrm>
        </p:spPr>
        <p:txBody>
          <a:bodyPr anchor="b"/>
          <a:lstStyle>
            <a:lvl1pPr algn="l">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18182058-6842-3E41-7364-4980F9A3A4DD}"/>
              </a:ext>
            </a:extLst>
          </p:cNvPr>
          <p:cNvSpPr>
            <a:spLocks noGrp="1"/>
          </p:cNvSpPr>
          <p:nvPr>
            <p:ph type="subTitle" idx="1"/>
          </p:nvPr>
        </p:nvSpPr>
        <p:spPr>
          <a:xfrm>
            <a:off x="2727446" y="3976114"/>
            <a:ext cx="6475435" cy="11078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pic>
        <p:nvPicPr>
          <p:cNvPr id="16" name="Billede 15" descr="Et billede, der indeholder logo, Grafik, Font/skrifttype, symbol&#10;&#10;AI-genereret indhold kan være ukorrekt.">
            <a:extLst>
              <a:ext uri="{FF2B5EF4-FFF2-40B4-BE49-F238E27FC236}">
                <a16:creationId xmlns:a16="http://schemas.microsoft.com/office/drawing/2014/main" id="{0881FDCB-18F4-2F82-D2C2-1A84D0332237}"/>
              </a:ext>
            </a:extLst>
          </p:cNvPr>
          <p:cNvPicPr>
            <a:picLocks noChangeAspect="1"/>
          </p:cNvPicPr>
          <p:nvPr userDrawn="1"/>
        </p:nvPicPr>
        <p:blipFill>
          <a:blip r:embed="rId2"/>
          <a:stretch>
            <a:fillRect/>
          </a:stretch>
        </p:blipFill>
        <p:spPr>
          <a:xfrm>
            <a:off x="11091701" y="98425"/>
            <a:ext cx="971550" cy="971550"/>
          </a:xfrm>
          <a:prstGeom prst="rect">
            <a:avLst/>
          </a:prstGeom>
        </p:spPr>
      </p:pic>
      <p:pic>
        <p:nvPicPr>
          <p:cNvPr id="22" name="Billede 21">
            <a:extLst>
              <a:ext uri="{FF2B5EF4-FFF2-40B4-BE49-F238E27FC236}">
                <a16:creationId xmlns:a16="http://schemas.microsoft.com/office/drawing/2014/main" id="{05117354-827D-C41D-8885-0C4631B3400E}"/>
              </a:ext>
            </a:extLst>
          </p:cNvPr>
          <p:cNvPicPr>
            <a:picLocks noChangeAspect="1"/>
          </p:cNvPicPr>
          <p:nvPr userDrawn="1"/>
        </p:nvPicPr>
        <p:blipFill>
          <a:blip r:embed="rId3"/>
          <a:stretch>
            <a:fillRect/>
          </a:stretch>
        </p:blipFill>
        <p:spPr>
          <a:xfrm>
            <a:off x="3418639" y="6160079"/>
            <a:ext cx="1222656" cy="113455"/>
          </a:xfrm>
          <a:prstGeom prst="rect">
            <a:avLst/>
          </a:prstGeom>
        </p:spPr>
      </p:pic>
      <p:pic>
        <p:nvPicPr>
          <p:cNvPr id="24" name="Billede 23" descr="Et billede, der indeholder tekst, Font/skrifttype, Grafik, logo&#10;&#10;AI-genereret indhold kan være ukorrekt.">
            <a:extLst>
              <a:ext uri="{FF2B5EF4-FFF2-40B4-BE49-F238E27FC236}">
                <a16:creationId xmlns:a16="http://schemas.microsoft.com/office/drawing/2014/main" id="{0D6FFED8-0C30-A9CF-3E7B-0E1E7294EFD0}"/>
              </a:ext>
            </a:extLst>
          </p:cNvPr>
          <p:cNvPicPr>
            <a:picLocks noChangeAspect="1"/>
          </p:cNvPicPr>
          <p:nvPr userDrawn="1"/>
        </p:nvPicPr>
        <p:blipFill>
          <a:blip r:embed="rId4"/>
          <a:stretch>
            <a:fillRect/>
          </a:stretch>
        </p:blipFill>
        <p:spPr>
          <a:xfrm>
            <a:off x="1297144" y="6058934"/>
            <a:ext cx="760656" cy="315744"/>
          </a:xfrm>
          <a:prstGeom prst="rect">
            <a:avLst/>
          </a:prstGeom>
        </p:spPr>
      </p:pic>
      <p:pic>
        <p:nvPicPr>
          <p:cNvPr id="28" name="Billede 27" descr="Et billede, der indeholder Font/skrifttype, Grafik, design, grafisk design&#10;&#10;AI-genereret indhold kan være ukorrekt.">
            <a:extLst>
              <a:ext uri="{FF2B5EF4-FFF2-40B4-BE49-F238E27FC236}">
                <a16:creationId xmlns:a16="http://schemas.microsoft.com/office/drawing/2014/main" id="{F81A8DE1-917F-F299-FF3F-ACCD5375EB16}"/>
              </a:ext>
            </a:extLst>
          </p:cNvPr>
          <p:cNvPicPr>
            <a:picLocks noChangeAspect="1"/>
          </p:cNvPicPr>
          <p:nvPr userDrawn="1"/>
        </p:nvPicPr>
        <p:blipFill>
          <a:blip r:embed="rId5"/>
          <a:stretch>
            <a:fillRect/>
          </a:stretch>
        </p:blipFill>
        <p:spPr>
          <a:xfrm>
            <a:off x="2539670" y="6065645"/>
            <a:ext cx="397099" cy="302323"/>
          </a:xfrm>
          <a:prstGeom prst="rect">
            <a:avLst/>
          </a:prstGeom>
        </p:spPr>
      </p:pic>
    </p:spTree>
    <p:extLst>
      <p:ext uri="{BB962C8B-B14F-4D97-AF65-F5344CB8AC3E}">
        <p14:creationId xmlns:p14="http://schemas.microsoft.com/office/powerpoint/2010/main" val="2813355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Nyt afsnit A">
    <p:bg>
      <p:bgPr>
        <a:gradFill>
          <a:gsLst>
            <a:gs pos="28000">
              <a:schemeClr val="accent3">
                <a:lumMod val="79846"/>
              </a:schemeClr>
            </a:gs>
            <a:gs pos="78000">
              <a:schemeClr val="accent3"/>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3898873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Nyt afsnit B">
    <p:bg>
      <p:bgPr>
        <a:gradFill>
          <a:gsLst>
            <a:gs pos="28000">
              <a:schemeClr val="accent2">
                <a:lumMod val="80000"/>
              </a:schemeClr>
            </a:gs>
            <a:gs pos="78000">
              <a:schemeClr val="accent2">
                <a:lumMod val="99840"/>
                <a:lumOff val="160"/>
              </a:schemeClr>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33503678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llede venstre A">
    <p:bg>
      <p:bgPr>
        <a:gradFill>
          <a:gsLst>
            <a:gs pos="29000">
              <a:schemeClr val="accent3">
                <a:lumMod val="80000"/>
              </a:schemeClr>
            </a:gs>
            <a:gs pos="78000">
              <a:schemeClr val="accent3"/>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18179749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llede venstre B">
    <p:bg>
      <p:bgPr>
        <a:gradFill>
          <a:gsLst>
            <a:gs pos="28000">
              <a:schemeClr val="accent2">
                <a:lumMod val="80000"/>
              </a:schemeClr>
            </a:gs>
            <a:gs pos="78000">
              <a:schemeClr val="accent2"/>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998178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lede højre A">
    <p:bg>
      <p:bgPr>
        <a:gradFill>
          <a:gsLst>
            <a:gs pos="29000">
              <a:schemeClr val="accent3">
                <a:lumMod val="80000"/>
              </a:schemeClr>
            </a:gs>
            <a:gs pos="78000">
              <a:schemeClr val="accent3"/>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4086688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Nyt afsnit A">
    <p:bg>
      <p:bgPr>
        <a:gradFill>
          <a:gsLst>
            <a:gs pos="28000">
              <a:schemeClr val="accent6">
                <a:lumMod val="39644"/>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3788869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llede højre B">
    <p:bg>
      <p:bgPr>
        <a:gradFill>
          <a:gsLst>
            <a:gs pos="28000">
              <a:schemeClr val="accent2">
                <a:lumMod val="80000"/>
              </a:schemeClr>
            </a:gs>
            <a:gs pos="78000">
              <a:schemeClr val="accent2"/>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1324789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Standard punktopstil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A4EA87-9639-3021-41D2-DA0E1E2C8215}"/>
              </a:ext>
            </a:extLst>
          </p:cNvPr>
          <p:cNvSpPr>
            <a:spLocks noGrp="1"/>
          </p:cNvSpPr>
          <p:nvPr>
            <p:ph type="title"/>
          </p:nvPr>
        </p:nvSpPr>
        <p:spPr>
          <a:xfrm>
            <a:off x="1066799" y="550985"/>
            <a:ext cx="10058402" cy="749005"/>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206AED2-E796-40D0-02F2-8A52A50AC1F8}"/>
              </a:ext>
            </a:extLst>
          </p:cNvPr>
          <p:cNvSpPr>
            <a:spLocks noGrp="1"/>
          </p:cNvSpPr>
          <p:nvPr>
            <p:ph idx="1"/>
          </p:nvPr>
        </p:nvSpPr>
        <p:spPr>
          <a:xfrm>
            <a:off x="1066800" y="1641513"/>
            <a:ext cx="10058401" cy="466550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0159062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Sammenlignings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F40-A70F-5BD4-7783-A2CE1BBA82D6}"/>
              </a:ext>
            </a:extLst>
          </p:cNvPr>
          <p:cNvSpPr>
            <a:spLocks noGrp="1"/>
          </p:cNvSpPr>
          <p:nvPr>
            <p:ph type="title"/>
          </p:nvPr>
        </p:nvSpPr>
        <p:spPr>
          <a:xfrm>
            <a:off x="1066798" y="573724"/>
            <a:ext cx="10105293" cy="704233"/>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A78AAD9-8E6E-E7C9-246E-06468998C43F}"/>
              </a:ext>
            </a:extLst>
          </p:cNvPr>
          <p:cNvSpPr>
            <a:spLocks noGrp="1"/>
          </p:cNvSpPr>
          <p:nvPr>
            <p:ph sz="half" idx="1"/>
          </p:nvPr>
        </p:nvSpPr>
        <p:spPr>
          <a:xfrm>
            <a:off x="1066798"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3E44A2B-32CA-2FD9-5475-CE53493468A1}"/>
              </a:ext>
            </a:extLst>
          </p:cNvPr>
          <p:cNvSpPr>
            <a:spLocks noGrp="1"/>
          </p:cNvSpPr>
          <p:nvPr>
            <p:ph sz="half" idx="2"/>
          </p:nvPr>
        </p:nvSpPr>
        <p:spPr>
          <a:xfrm>
            <a:off x="6172200"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8610111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D240-FA00-712D-838C-3B5D0E924EEB}"/>
              </a:ext>
            </a:extLst>
          </p:cNvPr>
          <p:cNvSpPr>
            <a:spLocks noGrp="1"/>
          </p:cNvSpPr>
          <p:nvPr>
            <p:ph type="title"/>
          </p:nvPr>
        </p:nvSpPr>
        <p:spPr>
          <a:xfrm>
            <a:off x="1066798" y="562002"/>
            <a:ext cx="10071255" cy="715955"/>
          </a:xfrm>
        </p:spPr>
        <p:txBody>
          <a:bodyPr/>
          <a:lstStyle>
            <a:lvl1pPr>
              <a:defRPr b="1" i="0">
                <a:latin typeface="Myriad Pro Light" panose="020B0403030403020204" pitchFamily="34" charset="0"/>
              </a:defRPr>
            </a:lvl1pPr>
          </a:lstStyle>
          <a:p>
            <a:r>
              <a:rPr lang="da-DK"/>
              <a:t>Klik for at redigere titeltypografien i masteren</a:t>
            </a:r>
          </a:p>
        </p:txBody>
      </p:sp>
    </p:spTree>
    <p:extLst>
      <p:ext uri="{BB962C8B-B14F-4D97-AF65-F5344CB8AC3E}">
        <p14:creationId xmlns:p14="http://schemas.microsoft.com/office/powerpoint/2010/main" val="42362830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35113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kala-skabelon ly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74" idx="2"/>
            <a:endCxn id="4" idx="6"/>
          </p:cNvCxnSpPr>
          <p:nvPr userDrawn="1"/>
        </p:nvCxnSpPr>
        <p:spPr>
          <a:xfrm flipH="1">
            <a:off x="2526322" y="5243149"/>
            <a:ext cx="2854570"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3" name="Pladsholder til tekst 22">
            <a:extLst>
              <a:ext uri="{FF2B5EF4-FFF2-40B4-BE49-F238E27FC236}">
                <a16:creationId xmlns:a16="http://schemas.microsoft.com/office/drawing/2014/main" id="{5FA06110-E478-8502-5B18-E3FBFF244424}"/>
              </a:ext>
            </a:extLst>
          </p:cNvPr>
          <p:cNvSpPr>
            <a:spLocks noGrp="1"/>
          </p:cNvSpPr>
          <p:nvPr>
            <p:ph type="body" sz="quarter" idx="10"/>
          </p:nvPr>
        </p:nvSpPr>
        <p:spPr>
          <a:xfrm>
            <a:off x="1078524" y="1629505"/>
            <a:ext cx="10040814" cy="2426680"/>
          </a:xfrm>
        </p:spPr>
        <p:txBody>
          <a:bodyPr>
            <a:normAutofit/>
          </a:bodyPr>
          <a:lstStyle>
            <a:lvl1pPr marL="571500" indent="-571500">
              <a:buFont typeface="Arial" panose="020B0604020202020204" pitchFamily="34" charset="0"/>
              <a:buChar char="•"/>
              <a:defRPr sz="2800" b="0" i="0">
                <a:solidFill>
                  <a:schemeClr val="accent6"/>
                </a:solidFill>
                <a:latin typeface="Myriad Pro Light" panose="020B04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339969"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6" name="Pladsholder til tekst 24">
            <a:extLst>
              <a:ext uri="{FF2B5EF4-FFF2-40B4-BE49-F238E27FC236}">
                <a16:creationId xmlns:a16="http://schemas.microsoft.com/office/drawing/2014/main" id="{451ED39F-C4FF-099E-DC38-4F5C1DE326BC}"/>
              </a:ext>
            </a:extLst>
          </p:cNvPr>
          <p:cNvSpPr>
            <a:spLocks noGrp="1"/>
          </p:cNvSpPr>
          <p:nvPr>
            <p:ph type="body" sz="quarter" idx="12"/>
          </p:nvPr>
        </p:nvSpPr>
        <p:spPr>
          <a:xfrm>
            <a:off x="4665784"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7" name="Pladsholder til tekst 24">
            <a:extLst>
              <a:ext uri="{FF2B5EF4-FFF2-40B4-BE49-F238E27FC236}">
                <a16:creationId xmlns:a16="http://schemas.microsoft.com/office/drawing/2014/main" id="{A69AD1EB-71A0-872F-AB37-FAC7BE9C287C}"/>
              </a:ext>
            </a:extLst>
          </p:cNvPr>
          <p:cNvSpPr>
            <a:spLocks noGrp="1"/>
          </p:cNvSpPr>
          <p:nvPr>
            <p:ph type="body" sz="quarter" idx="13"/>
          </p:nvPr>
        </p:nvSpPr>
        <p:spPr>
          <a:xfrm>
            <a:off x="9003322"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177361"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74" idx="6"/>
          </p:cNvCxnSpPr>
          <p:nvPr userDrawn="1"/>
        </p:nvCxnSpPr>
        <p:spPr>
          <a:xfrm>
            <a:off x="6828691" y="5243149"/>
            <a:ext cx="2842847"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74" name="Ellipse 73">
            <a:extLst>
              <a:ext uri="{FF2B5EF4-FFF2-40B4-BE49-F238E27FC236}">
                <a16:creationId xmlns:a16="http://schemas.microsoft.com/office/drawing/2014/main" id="{2936EFF3-399A-1550-5A07-2B22F524F4CD}"/>
              </a:ext>
            </a:extLst>
          </p:cNvPr>
          <p:cNvSpPr/>
          <p:nvPr userDrawn="1"/>
        </p:nvSpPr>
        <p:spPr>
          <a:xfrm>
            <a:off x="5380892"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5" name="Pladsholder til billede 74">
            <a:extLst>
              <a:ext uri="{FF2B5EF4-FFF2-40B4-BE49-F238E27FC236}">
                <a16:creationId xmlns:a16="http://schemas.microsoft.com/office/drawing/2014/main" id="{BE6FC265-8C99-22CB-A642-DEA05D7DDB6E}"/>
              </a:ext>
            </a:extLst>
          </p:cNvPr>
          <p:cNvSpPr>
            <a:spLocks noGrp="1"/>
          </p:cNvSpPr>
          <p:nvPr>
            <p:ph type="pic" sz="quarter" idx="15"/>
          </p:nvPr>
        </p:nvSpPr>
        <p:spPr>
          <a:xfrm>
            <a:off x="5479730"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76" name="Ellipse 75">
            <a:extLst>
              <a:ext uri="{FF2B5EF4-FFF2-40B4-BE49-F238E27FC236}">
                <a16:creationId xmlns:a16="http://schemas.microsoft.com/office/drawing/2014/main" id="{E086889E-C989-35AA-6706-5661845C8F14}"/>
              </a:ext>
            </a:extLst>
          </p:cNvPr>
          <p:cNvSpPr/>
          <p:nvPr userDrawn="1"/>
        </p:nvSpPr>
        <p:spPr>
          <a:xfrm>
            <a:off x="9683261"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7" name="Pladsholder til billede 76">
            <a:extLst>
              <a:ext uri="{FF2B5EF4-FFF2-40B4-BE49-F238E27FC236}">
                <a16:creationId xmlns:a16="http://schemas.microsoft.com/office/drawing/2014/main" id="{2B499FF9-0490-4B62-4CF1-058448D084B4}"/>
              </a:ext>
            </a:extLst>
          </p:cNvPr>
          <p:cNvSpPr>
            <a:spLocks noGrp="1"/>
          </p:cNvSpPr>
          <p:nvPr>
            <p:ph type="pic" sz="quarter" idx="16"/>
          </p:nvPr>
        </p:nvSpPr>
        <p:spPr>
          <a:xfrm>
            <a:off x="9782099"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20894646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kala-skabelon mørk">
    <p:bg>
      <p:bgPr>
        <a:gradFill>
          <a:gsLst>
            <a:gs pos="29000">
              <a:schemeClr val="accent2"/>
            </a:gs>
            <a:gs pos="78000">
              <a:schemeClr val="accent3"/>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5" idx="2"/>
            <a:endCxn id="4" idx="6"/>
          </p:cNvCxnSpPr>
          <p:nvPr userDrawn="1"/>
        </p:nvCxnSpPr>
        <p:spPr>
          <a:xfrm flipH="1">
            <a:off x="3212123" y="3435007"/>
            <a:ext cx="1854506"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736577"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224180"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5" idx="6"/>
            <a:endCxn id="9" idx="2"/>
          </p:cNvCxnSpPr>
          <p:nvPr userDrawn="1"/>
        </p:nvCxnSpPr>
        <p:spPr>
          <a:xfrm>
            <a:off x="7200229" y="3435007"/>
            <a:ext cx="1810439"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pic>
        <p:nvPicPr>
          <p:cNvPr id="3" name="Billede 2" descr="Et billede, der indeholder logo, Grafik, Font/skrifttype, symbol&#10;&#10;AI-genereret indhold kan være ukorrekt.">
            <a:extLst>
              <a:ext uri="{FF2B5EF4-FFF2-40B4-BE49-F238E27FC236}">
                <a16:creationId xmlns:a16="http://schemas.microsoft.com/office/drawing/2014/main" id="{EB92A895-BC1E-93A2-AEE7-09BB9F1B15EB}"/>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5" name="Ellipse 4">
            <a:extLst>
              <a:ext uri="{FF2B5EF4-FFF2-40B4-BE49-F238E27FC236}">
                <a16:creationId xmlns:a16="http://schemas.microsoft.com/office/drawing/2014/main" id="{EBA1B1B1-1530-91C7-AD87-154D43D65393}"/>
              </a:ext>
            </a:extLst>
          </p:cNvPr>
          <p:cNvSpPr/>
          <p:nvPr userDrawn="1"/>
        </p:nvSpPr>
        <p:spPr>
          <a:xfrm>
            <a:off x="5066629"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Pladsholder til tekst 24">
            <a:extLst>
              <a:ext uri="{FF2B5EF4-FFF2-40B4-BE49-F238E27FC236}">
                <a16:creationId xmlns:a16="http://schemas.microsoft.com/office/drawing/2014/main" id="{CCA402B4-5562-F146-AEB7-2312F687CD74}"/>
              </a:ext>
            </a:extLst>
          </p:cNvPr>
          <p:cNvSpPr>
            <a:spLocks noGrp="1"/>
          </p:cNvSpPr>
          <p:nvPr>
            <p:ph type="body" sz="quarter" idx="15"/>
          </p:nvPr>
        </p:nvSpPr>
        <p:spPr>
          <a:xfrm>
            <a:off x="4724683"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7" name="Pladsholder til billede 57">
            <a:extLst>
              <a:ext uri="{FF2B5EF4-FFF2-40B4-BE49-F238E27FC236}">
                <a16:creationId xmlns:a16="http://schemas.microsoft.com/office/drawing/2014/main" id="{44F7D2D5-75C8-C25F-4A6B-EA39D6EADB93}"/>
              </a:ext>
            </a:extLst>
          </p:cNvPr>
          <p:cNvSpPr>
            <a:spLocks noGrp="1"/>
          </p:cNvSpPr>
          <p:nvPr>
            <p:ph type="pic" sz="quarter" idx="16"/>
          </p:nvPr>
        </p:nvSpPr>
        <p:spPr>
          <a:xfrm>
            <a:off x="5212286"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9" name="Ellipse 8">
            <a:extLst>
              <a:ext uri="{FF2B5EF4-FFF2-40B4-BE49-F238E27FC236}">
                <a16:creationId xmlns:a16="http://schemas.microsoft.com/office/drawing/2014/main" id="{50F416DD-3736-01A8-56F1-D9D8EE426025}"/>
              </a:ext>
            </a:extLst>
          </p:cNvPr>
          <p:cNvSpPr/>
          <p:nvPr userDrawn="1"/>
        </p:nvSpPr>
        <p:spPr>
          <a:xfrm>
            <a:off x="9010668"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Pladsholder til tekst 24">
            <a:extLst>
              <a:ext uri="{FF2B5EF4-FFF2-40B4-BE49-F238E27FC236}">
                <a16:creationId xmlns:a16="http://schemas.microsoft.com/office/drawing/2014/main" id="{76BC1C97-C5D1-BE05-124B-76C5EC6182D5}"/>
              </a:ext>
            </a:extLst>
          </p:cNvPr>
          <p:cNvSpPr>
            <a:spLocks noGrp="1"/>
          </p:cNvSpPr>
          <p:nvPr>
            <p:ph type="body" sz="quarter" idx="17"/>
          </p:nvPr>
        </p:nvSpPr>
        <p:spPr>
          <a:xfrm>
            <a:off x="8668722"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11" name="Pladsholder til billede 57">
            <a:extLst>
              <a:ext uri="{FF2B5EF4-FFF2-40B4-BE49-F238E27FC236}">
                <a16:creationId xmlns:a16="http://schemas.microsoft.com/office/drawing/2014/main" id="{58CDFCE8-EAAF-5F5E-5450-16602128D7F2}"/>
              </a:ext>
            </a:extLst>
          </p:cNvPr>
          <p:cNvSpPr>
            <a:spLocks noGrp="1"/>
          </p:cNvSpPr>
          <p:nvPr>
            <p:ph type="pic" sz="quarter" idx="18"/>
          </p:nvPr>
        </p:nvSpPr>
        <p:spPr>
          <a:xfrm>
            <a:off x="9156325"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1813087983"/>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29000">
              <a:schemeClr val="accent5"/>
            </a:gs>
            <a:gs pos="78000">
              <a:schemeClr val="accent4"/>
            </a:gs>
          </a:gsLst>
          <a:lin ang="2700000" scaled="1"/>
        </a:gradFill>
        <a:effectLst/>
      </p:bgPr>
    </p:bg>
    <p:spTree>
      <p:nvGrpSpPr>
        <p:cNvPr id="1" name=""/>
        <p:cNvGrpSpPr/>
        <p:nvPr/>
      </p:nvGrpSpPr>
      <p:grpSpPr>
        <a:xfrm>
          <a:off x="0" y="0"/>
          <a:ext cx="0" cy="0"/>
          <a:chOff x="0" y="0"/>
          <a:chExt cx="0" cy="0"/>
        </a:xfrm>
      </p:grpSpPr>
      <p:sp>
        <p:nvSpPr>
          <p:cNvPr id="20" name="Afrundet rektangel 22">
            <a:extLst>
              <a:ext uri="{FF2B5EF4-FFF2-40B4-BE49-F238E27FC236}">
                <a16:creationId xmlns:a16="http://schemas.microsoft.com/office/drawing/2014/main" id="{41B32740-ED28-5CD4-232C-03F3FA9DD547}"/>
              </a:ext>
            </a:extLst>
          </p:cNvPr>
          <p:cNvSpPr/>
          <p:nvPr userDrawn="1"/>
        </p:nvSpPr>
        <p:spPr>
          <a:xfrm rot="5857398">
            <a:off x="3276502" y="-2169868"/>
            <a:ext cx="5638994" cy="10114984"/>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gradFill>
            <a:gsLst>
              <a:gs pos="19000">
                <a:schemeClr val="tx1">
                  <a:alpha val="40000"/>
                </a:schemeClr>
              </a:gs>
              <a:gs pos="68000">
                <a:schemeClr val="tx1">
                  <a:alpha val="76087"/>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888F9938-653A-D130-AE2D-E58996EBCF3A}"/>
              </a:ext>
            </a:extLst>
          </p:cNvPr>
          <p:cNvSpPr>
            <a:spLocks noGrp="1"/>
          </p:cNvSpPr>
          <p:nvPr>
            <p:ph type="ctrTitle"/>
          </p:nvPr>
        </p:nvSpPr>
        <p:spPr>
          <a:xfrm rot="21407910">
            <a:off x="2360912" y="1409754"/>
            <a:ext cx="7470175" cy="2338036"/>
          </a:xfrm>
        </p:spPr>
        <p:txBody>
          <a:bodyPr anchor="b"/>
          <a:lstStyle>
            <a:lvl1pPr algn="l">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18182058-6842-3E41-7364-4980F9A3A4DD}"/>
              </a:ext>
            </a:extLst>
          </p:cNvPr>
          <p:cNvSpPr>
            <a:spLocks noGrp="1"/>
          </p:cNvSpPr>
          <p:nvPr>
            <p:ph type="subTitle" idx="1"/>
          </p:nvPr>
        </p:nvSpPr>
        <p:spPr>
          <a:xfrm>
            <a:off x="2727446" y="3976114"/>
            <a:ext cx="6475435" cy="11078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pic>
        <p:nvPicPr>
          <p:cNvPr id="16" name="Billede 15" descr="Et billede, der indeholder logo, Grafik, Font/skrifttype, symbol&#10;&#10;AI-genereret indhold kan være ukorrekt.">
            <a:extLst>
              <a:ext uri="{FF2B5EF4-FFF2-40B4-BE49-F238E27FC236}">
                <a16:creationId xmlns:a16="http://schemas.microsoft.com/office/drawing/2014/main" id="{0881FDCB-18F4-2F82-D2C2-1A84D0332237}"/>
              </a:ext>
            </a:extLst>
          </p:cNvPr>
          <p:cNvPicPr>
            <a:picLocks noChangeAspect="1"/>
          </p:cNvPicPr>
          <p:nvPr userDrawn="1"/>
        </p:nvPicPr>
        <p:blipFill>
          <a:blip r:embed="rId2"/>
          <a:stretch>
            <a:fillRect/>
          </a:stretch>
        </p:blipFill>
        <p:spPr>
          <a:xfrm>
            <a:off x="11082557" y="98425"/>
            <a:ext cx="971550" cy="971550"/>
          </a:xfrm>
          <a:prstGeom prst="rect">
            <a:avLst/>
          </a:prstGeom>
        </p:spPr>
      </p:pic>
      <p:pic>
        <p:nvPicPr>
          <p:cNvPr id="22" name="Billede 21">
            <a:extLst>
              <a:ext uri="{FF2B5EF4-FFF2-40B4-BE49-F238E27FC236}">
                <a16:creationId xmlns:a16="http://schemas.microsoft.com/office/drawing/2014/main" id="{05117354-827D-C41D-8885-0C4631B3400E}"/>
              </a:ext>
            </a:extLst>
          </p:cNvPr>
          <p:cNvPicPr>
            <a:picLocks noChangeAspect="1"/>
          </p:cNvPicPr>
          <p:nvPr userDrawn="1"/>
        </p:nvPicPr>
        <p:blipFill>
          <a:blip r:embed="rId3"/>
          <a:stretch>
            <a:fillRect/>
          </a:stretch>
        </p:blipFill>
        <p:spPr>
          <a:xfrm>
            <a:off x="3418639" y="6160079"/>
            <a:ext cx="1222656" cy="113455"/>
          </a:xfrm>
          <a:prstGeom prst="rect">
            <a:avLst/>
          </a:prstGeom>
        </p:spPr>
      </p:pic>
      <p:pic>
        <p:nvPicPr>
          <p:cNvPr id="24" name="Billede 23" descr="Et billede, der indeholder tekst, Font/skrifttype, Grafik, logo&#10;&#10;AI-genereret indhold kan være ukorrekt.">
            <a:extLst>
              <a:ext uri="{FF2B5EF4-FFF2-40B4-BE49-F238E27FC236}">
                <a16:creationId xmlns:a16="http://schemas.microsoft.com/office/drawing/2014/main" id="{0D6FFED8-0C30-A9CF-3E7B-0E1E7294EFD0}"/>
              </a:ext>
            </a:extLst>
          </p:cNvPr>
          <p:cNvPicPr>
            <a:picLocks noChangeAspect="1"/>
          </p:cNvPicPr>
          <p:nvPr userDrawn="1"/>
        </p:nvPicPr>
        <p:blipFill>
          <a:blip r:embed="rId4"/>
          <a:stretch>
            <a:fillRect/>
          </a:stretch>
        </p:blipFill>
        <p:spPr>
          <a:xfrm>
            <a:off x="1297144" y="6058934"/>
            <a:ext cx="760656" cy="315744"/>
          </a:xfrm>
          <a:prstGeom prst="rect">
            <a:avLst/>
          </a:prstGeom>
        </p:spPr>
      </p:pic>
      <p:pic>
        <p:nvPicPr>
          <p:cNvPr id="28" name="Billede 27" descr="Et billede, der indeholder Font/skrifttype, Grafik, design, grafisk design&#10;&#10;AI-genereret indhold kan være ukorrekt.">
            <a:extLst>
              <a:ext uri="{FF2B5EF4-FFF2-40B4-BE49-F238E27FC236}">
                <a16:creationId xmlns:a16="http://schemas.microsoft.com/office/drawing/2014/main" id="{F81A8DE1-917F-F299-FF3F-ACCD5375EB16}"/>
              </a:ext>
            </a:extLst>
          </p:cNvPr>
          <p:cNvPicPr>
            <a:picLocks noChangeAspect="1"/>
          </p:cNvPicPr>
          <p:nvPr userDrawn="1"/>
        </p:nvPicPr>
        <p:blipFill>
          <a:blip r:embed="rId5"/>
          <a:stretch>
            <a:fillRect/>
          </a:stretch>
        </p:blipFill>
        <p:spPr>
          <a:xfrm>
            <a:off x="2539670" y="6065645"/>
            <a:ext cx="397099" cy="302323"/>
          </a:xfrm>
          <a:prstGeom prst="rect">
            <a:avLst/>
          </a:prstGeom>
        </p:spPr>
      </p:pic>
    </p:spTree>
    <p:extLst>
      <p:ext uri="{BB962C8B-B14F-4D97-AF65-F5344CB8AC3E}">
        <p14:creationId xmlns:p14="http://schemas.microsoft.com/office/powerpoint/2010/main" val="329644486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Nyt afsnit A">
    <p:bg>
      <p:bgPr>
        <a:gradFill>
          <a:gsLst>
            <a:gs pos="28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87061" y="98425"/>
            <a:ext cx="971550" cy="971550"/>
          </a:xfrm>
          <a:prstGeom prst="rect">
            <a:avLst/>
          </a:prstGeom>
        </p:spPr>
      </p:pic>
    </p:spTree>
    <p:extLst>
      <p:ext uri="{BB962C8B-B14F-4D97-AF65-F5344CB8AC3E}">
        <p14:creationId xmlns:p14="http://schemas.microsoft.com/office/powerpoint/2010/main" val="3180758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Nyt afsnit B">
    <p:bg>
      <p:bgPr>
        <a:gradFill>
          <a:gsLst>
            <a:gs pos="28000">
              <a:schemeClr val="accent4">
                <a:lumMod val="60000"/>
              </a:schemeClr>
            </a:gs>
            <a:gs pos="78000">
              <a:schemeClr val="accent4"/>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77917" y="98425"/>
            <a:ext cx="971550" cy="971550"/>
          </a:xfrm>
          <a:prstGeom prst="rect">
            <a:avLst/>
          </a:prstGeom>
        </p:spPr>
      </p:pic>
    </p:spTree>
    <p:extLst>
      <p:ext uri="{BB962C8B-B14F-4D97-AF65-F5344CB8AC3E}">
        <p14:creationId xmlns:p14="http://schemas.microsoft.com/office/powerpoint/2010/main" val="3262551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yt afsnit B">
    <p:bg>
      <p:bgPr>
        <a:gradFill>
          <a:gsLst>
            <a:gs pos="28000">
              <a:schemeClr val="accent4">
                <a:lumMod val="40000"/>
              </a:schemeClr>
            </a:gs>
            <a:gs pos="78000">
              <a:schemeClr val="accent4"/>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39937790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llede venstre A">
    <p:bg>
      <p:bgPr>
        <a:gradFill>
          <a:gsLst>
            <a:gs pos="29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77917"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1263339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illede venstre B">
    <p:bg>
      <p:bgPr>
        <a:gradFill>
          <a:gsLst>
            <a:gs pos="28000">
              <a:schemeClr val="accent4">
                <a:lumMod val="60000"/>
              </a:schemeClr>
            </a:gs>
            <a:gs pos="78000">
              <a:schemeClr val="accent4"/>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77917"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17793184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llede højre A">
    <p:bg>
      <p:bgPr>
        <a:gradFill>
          <a:gsLst>
            <a:gs pos="29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2796502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illede højre B">
    <p:bg>
      <p:bgPr>
        <a:gradFill>
          <a:gsLst>
            <a:gs pos="28000">
              <a:schemeClr val="accent4">
                <a:lumMod val="60000"/>
              </a:schemeClr>
            </a:gs>
            <a:gs pos="78000">
              <a:schemeClr val="accent4"/>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1630057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Standard punktopstil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A4EA87-9639-3021-41D2-DA0E1E2C8215}"/>
              </a:ext>
            </a:extLst>
          </p:cNvPr>
          <p:cNvSpPr>
            <a:spLocks noGrp="1"/>
          </p:cNvSpPr>
          <p:nvPr>
            <p:ph type="title"/>
          </p:nvPr>
        </p:nvSpPr>
        <p:spPr>
          <a:xfrm>
            <a:off x="1066799" y="550985"/>
            <a:ext cx="10058402" cy="749005"/>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206AED2-E796-40D0-02F2-8A52A50AC1F8}"/>
              </a:ext>
            </a:extLst>
          </p:cNvPr>
          <p:cNvSpPr>
            <a:spLocks noGrp="1"/>
          </p:cNvSpPr>
          <p:nvPr>
            <p:ph idx="1"/>
          </p:nvPr>
        </p:nvSpPr>
        <p:spPr>
          <a:xfrm>
            <a:off x="1066800" y="1641513"/>
            <a:ext cx="10058401" cy="466550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4381062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Sammenlignings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F40-A70F-5BD4-7783-A2CE1BBA82D6}"/>
              </a:ext>
            </a:extLst>
          </p:cNvPr>
          <p:cNvSpPr>
            <a:spLocks noGrp="1"/>
          </p:cNvSpPr>
          <p:nvPr>
            <p:ph type="title"/>
          </p:nvPr>
        </p:nvSpPr>
        <p:spPr>
          <a:xfrm>
            <a:off x="1066798" y="573724"/>
            <a:ext cx="10105293" cy="704233"/>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A78AAD9-8E6E-E7C9-246E-06468998C43F}"/>
              </a:ext>
            </a:extLst>
          </p:cNvPr>
          <p:cNvSpPr>
            <a:spLocks noGrp="1"/>
          </p:cNvSpPr>
          <p:nvPr>
            <p:ph sz="half" idx="1"/>
          </p:nvPr>
        </p:nvSpPr>
        <p:spPr>
          <a:xfrm>
            <a:off x="1066798"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3E44A2B-32CA-2FD9-5475-CE53493468A1}"/>
              </a:ext>
            </a:extLst>
          </p:cNvPr>
          <p:cNvSpPr>
            <a:spLocks noGrp="1"/>
          </p:cNvSpPr>
          <p:nvPr>
            <p:ph sz="half" idx="2"/>
          </p:nvPr>
        </p:nvSpPr>
        <p:spPr>
          <a:xfrm>
            <a:off x="6172200"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4331750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D240-FA00-712D-838C-3B5D0E924EEB}"/>
              </a:ext>
            </a:extLst>
          </p:cNvPr>
          <p:cNvSpPr>
            <a:spLocks noGrp="1"/>
          </p:cNvSpPr>
          <p:nvPr>
            <p:ph type="title"/>
          </p:nvPr>
        </p:nvSpPr>
        <p:spPr>
          <a:xfrm>
            <a:off x="1066798" y="562002"/>
            <a:ext cx="10071255" cy="715955"/>
          </a:xfrm>
        </p:spPr>
        <p:txBody>
          <a:bodyPr/>
          <a:lstStyle>
            <a:lvl1pPr>
              <a:defRPr b="1" i="0">
                <a:latin typeface="Myriad Pro Light" panose="020B0403030403020204" pitchFamily="34" charset="0"/>
              </a:defRPr>
            </a:lvl1pPr>
          </a:lstStyle>
          <a:p>
            <a:r>
              <a:rPr lang="da-DK"/>
              <a:t>Klik for at redigere titeltypografien i masteren</a:t>
            </a:r>
          </a:p>
        </p:txBody>
      </p:sp>
    </p:spTree>
    <p:extLst>
      <p:ext uri="{BB962C8B-B14F-4D97-AF65-F5344CB8AC3E}">
        <p14:creationId xmlns:p14="http://schemas.microsoft.com/office/powerpoint/2010/main" val="25248737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5337120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kala-skabelon ly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74" idx="2"/>
            <a:endCxn id="4" idx="6"/>
          </p:cNvCxnSpPr>
          <p:nvPr userDrawn="1"/>
        </p:nvCxnSpPr>
        <p:spPr>
          <a:xfrm flipH="1">
            <a:off x="2526322" y="5243149"/>
            <a:ext cx="2854570"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3" name="Pladsholder til tekst 22">
            <a:extLst>
              <a:ext uri="{FF2B5EF4-FFF2-40B4-BE49-F238E27FC236}">
                <a16:creationId xmlns:a16="http://schemas.microsoft.com/office/drawing/2014/main" id="{5FA06110-E478-8502-5B18-E3FBFF244424}"/>
              </a:ext>
            </a:extLst>
          </p:cNvPr>
          <p:cNvSpPr>
            <a:spLocks noGrp="1"/>
          </p:cNvSpPr>
          <p:nvPr>
            <p:ph type="body" sz="quarter" idx="10"/>
          </p:nvPr>
        </p:nvSpPr>
        <p:spPr>
          <a:xfrm>
            <a:off x="1078524" y="1629505"/>
            <a:ext cx="10040814" cy="2426680"/>
          </a:xfrm>
        </p:spPr>
        <p:txBody>
          <a:bodyPr>
            <a:normAutofit/>
          </a:bodyPr>
          <a:lstStyle>
            <a:lvl1pPr marL="571500" indent="-571500">
              <a:buFont typeface="Arial" panose="020B0604020202020204" pitchFamily="34" charset="0"/>
              <a:buChar char="•"/>
              <a:defRPr sz="2800" b="0" i="0">
                <a:solidFill>
                  <a:schemeClr val="accent6"/>
                </a:solidFill>
                <a:latin typeface="Myriad Pro Light" panose="020B04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339969"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6" name="Pladsholder til tekst 24">
            <a:extLst>
              <a:ext uri="{FF2B5EF4-FFF2-40B4-BE49-F238E27FC236}">
                <a16:creationId xmlns:a16="http://schemas.microsoft.com/office/drawing/2014/main" id="{451ED39F-C4FF-099E-DC38-4F5C1DE326BC}"/>
              </a:ext>
            </a:extLst>
          </p:cNvPr>
          <p:cNvSpPr>
            <a:spLocks noGrp="1"/>
          </p:cNvSpPr>
          <p:nvPr>
            <p:ph type="body" sz="quarter" idx="12"/>
          </p:nvPr>
        </p:nvSpPr>
        <p:spPr>
          <a:xfrm>
            <a:off x="4665784"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7" name="Pladsholder til tekst 24">
            <a:extLst>
              <a:ext uri="{FF2B5EF4-FFF2-40B4-BE49-F238E27FC236}">
                <a16:creationId xmlns:a16="http://schemas.microsoft.com/office/drawing/2014/main" id="{A69AD1EB-71A0-872F-AB37-FAC7BE9C287C}"/>
              </a:ext>
            </a:extLst>
          </p:cNvPr>
          <p:cNvSpPr>
            <a:spLocks noGrp="1"/>
          </p:cNvSpPr>
          <p:nvPr>
            <p:ph type="body" sz="quarter" idx="13"/>
          </p:nvPr>
        </p:nvSpPr>
        <p:spPr>
          <a:xfrm>
            <a:off x="9003322"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177361"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74" idx="6"/>
          </p:cNvCxnSpPr>
          <p:nvPr userDrawn="1"/>
        </p:nvCxnSpPr>
        <p:spPr>
          <a:xfrm>
            <a:off x="6828691" y="5243149"/>
            <a:ext cx="2842847"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74" name="Ellipse 73">
            <a:extLst>
              <a:ext uri="{FF2B5EF4-FFF2-40B4-BE49-F238E27FC236}">
                <a16:creationId xmlns:a16="http://schemas.microsoft.com/office/drawing/2014/main" id="{2936EFF3-399A-1550-5A07-2B22F524F4CD}"/>
              </a:ext>
            </a:extLst>
          </p:cNvPr>
          <p:cNvSpPr/>
          <p:nvPr userDrawn="1"/>
        </p:nvSpPr>
        <p:spPr>
          <a:xfrm>
            <a:off x="5380892"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5" name="Pladsholder til billede 74">
            <a:extLst>
              <a:ext uri="{FF2B5EF4-FFF2-40B4-BE49-F238E27FC236}">
                <a16:creationId xmlns:a16="http://schemas.microsoft.com/office/drawing/2014/main" id="{BE6FC265-8C99-22CB-A642-DEA05D7DDB6E}"/>
              </a:ext>
            </a:extLst>
          </p:cNvPr>
          <p:cNvSpPr>
            <a:spLocks noGrp="1"/>
          </p:cNvSpPr>
          <p:nvPr>
            <p:ph type="pic" sz="quarter" idx="15"/>
          </p:nvPr>
        </p:nvSpPr>
        <p:spPr>
          <a:xfrm>
            <a:off x="5479730"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76" name="Ellipse 75">
            <a:extLst>
              <a:ext uri="{FF2B5EF4-FFF2-40B4-BE49-F238E27FC236}">
                <a16:creationId xmlns:a16="http://schemas.microsoft.com/office/drawing/2014/main" id="{E086889E-C989-35AA-6706-5661845C8F14}"/>
              </a:ext>
            </a:extLst>
          </p:cNvPr>
          <p:cNvSpPr/>
          <p:nvPr userDrawn="1"/>
        </p:nvSpPr>
        <p:spPr>
          <a:xfrm>
            <a:off x="9683261"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7" name="Pladsholder til billede 76">
            <a:extLst>
              <a:ext uri="{FF2B5EF4-FFF2-40B4-BE49-F238E27FC236}">
                <a16:creationId xmlns:a16="http://schemas.microsoft.com/office/drawing/2014/main" id="{2B499FF9-0490-4B62-4CF1-058448D084B4}"/>
              </a:ext>
            </a:extLst>
          </p:cNvPr>
          <p:cNvSpPr>
            <a:spLocks noGrp="1"/>
          </p:cNvSpPr>
          <p:nvPr>
            <p:ph type="pic" sz="quarter" idx="16"/>
          </p:nvPr>
        </p:nvSpPr>
        <p:spPr>
          <a:xfrm>
            <a:off x="9782099"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42762525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kala-skabelon mørk">
    <p:bg>
      <p:bgPr>
        <a:gradFill>
          <a:gsLst>
            <a:gs pos="29000">
              <a:schemeClr val="accent5"/>
            </a:gs>
            <a:gs pos="78000">
              <a:schemeClr val="accent4"/>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5" idx="2"/>
            <a:endCxn id="4" idx="6"/>
          </p:cNvCxnSpPr>
          <p:nvPr userDrawn="1"/>
        </p:nvCxnSpPr>
        <p:spPr>
          <a:xfrm flipH="1">
            <a:off x="3212123" y="3435007"/>
            <a:ext cx="1854506"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736577"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224180"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5" idx="6"/>
            <a:endCxn id="9" idx="2"/>
          </p:cNvCxnSpPr>
          <p:nvPr userDrawn="1"/>
        </p:nvCxnSpPr>
        <p:spPr>
          <a:xfrm>
            <a:off x="7200229" y="3435007"/>
            <a:ext cx="1810439"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pic>
        <p:nvPicPr>
          <p:cNvPr id="3" name="Billede 2" descr="Et billede, der indeholder logo, Grafik, Font/skrifttype, symbol&#10;&#10;AI-genereret indhold kan være ukorrekt.">
            <a:extLst>
              <a:ext uri="{FF2B5EF4-FFF2-40B4-BE49-F238E27FC236}">
                <a16:creationId xmlns:a16="http://schemas.microsoft.com/office/drawing/2014/main" id="{EB92A895-BC1E-93A2-AEE7-09BB9F1B15EB}"/>
              </a:ext>
            </a:extLst>
          </p:cNvPr>
          <p:cNvPicPr>
            <a:picLocks noChangeAspect="1"/>
          </p:cNvPicPr>
          <p:nvPr userDrawn="1"/>
        </p:nvPicPr>
        <p:blipFill>
          <a:blip r:embed="rId2"/>
          <a:stretch>
            <a:fillRect/>
          </a:stretch>
        </p:blipFill>
        <p:spPr>
          <a:xfrm>
            <a:off x="11077917" y="98425"/>
            <a:ext cx="971550" cy="971550"/>
          </a:xfrm>
          <a:prstGeom prst="rect">
            <a:avLst/>
          </a:prstGeom>
        </p:spPr>
      </p:pic>
      <p:sp>
        <p:nvSpPr>
          <p:cNvPr id="5" name="Ellipse 4">
            <a:extLst>
              <a:ext uri="{FF2B5EF4-FFF2-40B4-BE49-F238E27FC236}">
                <a16:creationId xmlns:a16="http://schemas.microsoft.com/office/drawing/2014/main" id="{EBA1B1B1-1530-91C7-AD87-154D43D65393}"/>
              </a:ext>
            </a:extLst>
          </p:cNvPr>
          <p:cNvSpPr/>
          <p:nvPr userDrawn="1"/>
        </p:nvSpPr>
        <p:spPr>
          <a:xfrm>
            <a:off x="5066629"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Pladsholder til tekst 24">
            <a:extLst>
              <a:ext uri="{FF2B5EF4-FFF2-40B4-BE49-F238E27FC236}">
                <a16:creationId xmlns:a16="http://schemas.microsoft.com/office/drawing/2014/main" id="{CCA402B4-5562-F146-AEB7-2312F687CD74}"/>
              </a:ext>
            </a:extLst>
          </p:cNvPr>
          <p:cNvSpPr>
            <a:spLocks noGrp="1"/>
          </p:cNvSpPr>
          <p:nvPr>
            <p:ph type="body" sz="quarter" idx="15"/>
          </p:nvPr>
        </p:nvSpPr>
        <p:spPr>
          <a:xfrm>
            <a:off x="4724683"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7" name="Pladsholder til billede 57">
            <a:extLst>
              <a:ext uri="{FF2B5EF4-FFF2-40B4-BE49-F238E27FC236}">
                <a16:creationId xmlns:a16="http://schemas.microsoft.com/office/drawing/2014/main" id="{44F7D2D5-75C8-C25F-4A6B-EA39D6EADB93}"/>
              </a:ext>
            </a:extLst>
          </p:cNvPr>
          <p:cNvSpPr>
            <a:spLocks noGrp="1"/>
          </p:cNvSpPr>
          <p:nvPr>
            <p:ph type="pic" sz="quarter" idx="16"/>
          </p:nvPr>
        </p:nvSpPr>
        <p:spPr>
          <a:xfrm>
            <a:off x="5212286"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9" name="Ellipse 8">
            <a:extLst>
              <a:ext uri="{FF2B5EF4-FFF2-40B4-BE49-F238E27FC236}">
                <a16:creationId xmlns:a16="http://schemas.microsoft.com/office/drawing/2014/main" id="{50F416DD-3736-01A8-56F1-D9D8EE426025}"/>
              </a:ext>
            </a:extLst>
          </p:cNvPr>
          <p:cNvSpPr/>
          <p:nvPr userDrawn="1"/>
        </p:nvSpPr>
        <p:spPr>
          <a:xfrm>
            <a:off x="9010668"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Pladsholder til tekst 24">
            <a:extLst>
              <a:ext uri="{FF2B5EF4-FFF2-40B4-BE49-F238E27FC236}">
                <a16:creationId xmlns:a16="http://schemas.microsoft.com/office/drawing/2014/main" id="{76BC1C97-C5D1-BE05-124B-76C5EC6182D5}"/>
              </a:ext>
            </a:extLst>
          </p:cNvPr>
          <p:cNvSpPr>
            <a:spLocks noGrp="1"/>
          </p:cNvSpPr>
          <p:nvPr>
            <p:ph type="body" sz="quarter" idx="17"/>
          </p:nvPr>
        </p:nvSpPr>
        <p:spPr>
          <a:xfrm>
            <a:off x="8668722"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11" name="Pladsholder til billede 57">
            <a:extLst>
              <a:ext uri="{FF2B5EF4-FFF2-40B4-BE49-F238E27FC236}">
                <a16:creationId xmlns:a16="http://schemas.microsoft.com/office/drawing/2014/main" id="{58CDFCE8-EAAF-5F5E-5450-16602128D7F2}"/>
              </a:ext>
            </a:extLst>
          </p:cNvPr>
          <p:cNvSpPr>
            <a:spLocks noGrp="1"/>
          </p:cNvSpPr>
          <p:nvPr>
            <p:ph type="pic" sz="quarter" idx="18"/>
          </p:nvPr>
        </p:nvSpPr>
        <p:spPr>
          <a:xfrm>
            <a:off x="9156325"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417281052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lede venstre A">
    <p:bg>
      <p:bgPr>
        <a:gradFill>
          <a:gsLst>
            <a:gs pos="29000">
              <a:schemeClr val="accent6">
                <a:lumMod val="40000"/>
              </a:schemeClr>
            </a:gs>
            <a:gs pos="78000">
              <a:schemeClr val="accent6"/>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31417255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29000">
              <a:schemeClr val="accent5"/>
            </a:gs>
            <a:gs pos="78000">
              <a:schemeClr val="accent6"/>
            </a:gs>
          </a:gsLst>
          <a:lin ang="2700000" scaled="1"/>
        </a:gradFill>
        <a:effectLst/>
      </p:bgPr>
    </p:bg>
    <p:spTree>
      <p:nvGrpSpPr>
        <p:cNvPr id="1" name=""/>
        <p:cNvGrpSpPr/>
        <p:nvPr/>
      </p:nvGrpSpPr>
      <p:grpSpPr>
        <a:xfrm>
          <a:off x="0" y="0"/>
          <a:ext cx="0" cy="0"/>
          <a:chOff x="0" y="0"/>
          <a:chExt cx="0" cy="0"/>
        </a:xfrm>
      </p:grpSpPr>
      <p:sp>
        <p:nvSpPr>
          <p:cNvPr id="20" name="Afrundet rektangel 22">
            <a:extLst>
              <a:ext uri="{FF2B5EF4-FFF2-40B4-BE49-F238E27FC236}">
                <a16:creationId xmlns:a16="http://schemas.microsoft.com/office/drawing/2014/main" id="{41B32740-ED28-5CD4-232C-03F3FA9DD547}"/>
              </a:ext>
            </a:extLst>
          </p:cNvPr>
          <p:cNvSpPr/>
          <p:nvPr userDrawn="1"/>
        </p:nvSpPr>
        <p:spPr>
          <a:xfrm rot="5857398">
            <a:off x="3276502" y="-2169868"/>
            <a:ext cx="5638994" cy="10114984"/>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gradFill>
            <a:gsLst>
              <a:gs pos="19000">
                <a:schemeClr val="tx1">
                  <a:alpha val="40000"/>
                </a:schemeClr>
              </a:gs>
              <a:gs pos="68000">
                <a:schemeClr val="tx1">
                  <a:alpha val="76087"/>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888F9938-653A-D130-AE2D-E58996EBCF3A}"/>
              </a:ext>
            </a:extLst>
          </p:cNvPr>
          <p:cNvSpPr>
            <a:spLocks noGrp="1"/>
          </p:cNvSpPr>
          <p:nvPr>
            <p:ph type="ctrTitle"/>
          </p:nvPr>
        </p:nvSpPr>
        <p:spPr>
          <a:xfrm rot="21407910">
            <a:off x="2360912" y="1409754"/>
            <a:ext cx="7470175" cy="2338036"/>
          </a:xfrm>
        </p:spPr>
        <p:txBody>
          <a:bodyPr anchor="b"/>
          <a:lstStyle>
            <a:lvl1pPr algn="l">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18182058-6842-3E41-7364-4980F9A3A4DD}"/>
              </a:ext>
            </a:extLst>
          </p:cNvPr>
          <p:cNvSpPr>
            <a:spLocks noGrp="1"/>
          </p:cNvSpPr>
          <p:nvPr>
            <p:ph type="subTitle" idx="1"/>
          </p:nvPr>
        </p:nvSpPr>
        <p:spPr>
          <a:xfrm>
            <a:off x="2727446" y="3976114"/>
            <a:ext cx="6475435" cy="11078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pic>
        <p:nvPicPr>
          <p:cNvPr id="16" name="Billede 15" descr="Et billede, der indeholder logo, Grafik, Font/skrifttype, symbol&#10;&#10;AI-genereret indhold kan være ukorrekt.">
            <a:extLst>
              <a:ext uri="{FF2B5EF4-FFF2-40B4-BE49-F238E27FC236}">
                <a16:creationId xmlns:a16="http://schemas.microsoft.com/office/drawing/2014/main" id="{0881FDCB-18F4-2F82-D2C2-1A84D0332237}"/>
              </a:ext>
            </a:extLst>
          </p:cNvPr>
          <p:cNvPicPr>
            <a:picLocks noChangeAspect="1"/>
          </p:cNvPicPr>
          <p:nvPr userDrawn="1"/>
        </p:nvPicPr>
        <p:blipFill>
          <a:blip r:embed="rId2"/>
          <a:stretch>
            <a:fillRect/>
          </a:stretch>
        </p:blipFill>
        <p:spPr>
          <a:xfrm>
            <a:off x="11082557" y="98425"/>
            <a:ext cx="971550" cy="971550"/>
          </a:xfrm>
          <a:prstGeom prst="rect">
            <a:avLst/>
          </a:prstGeom>
        </p:spPr>
      </p:pic>
      <p:pic>
        <p:nvPicPr>
          <p:cNvPr id="22" name="Billede 21">
            <a:extLst>
              <a:ext uri="{FF2B5EF4-FFF2-40B4-BE49-F238E27FC236}">
                <a16:creationId xmlns:a16="http://schemas.microsoft.com/office/drawing/2014/main" id="{05117354-827D-C41D-8885-0C4631B3400E}"/>
              </a:ext>
            </a:extLst>
          </p:cNvPr>
          <p:cNvPicPr>
            <a:picLocks noChangeAspect="1"/>
          </p:cNvPicPr>
          <p:nvPr userDrawn="1"/>
        </p:nvPicPr>
        <p:blipFill>
          <a:blip r:embed="rId3"/>
          <a:stretch>
            <a:fillRect/>
          </a:stretch>
        </p:blipFill>
        <p:spPr>
          <a:xfrm>
            <a:off x="3418639" y="6160079"/>
            <a:ext cx="1222656" cy="113455"/>
          </a:xfrm>
          <a:prstGeom prst="rect">
            <a:avLst/>
          </a:prstGeom>
        </p:spPr>
      </p:pic>
      <p:pic>
        <p:nvPicPr>
          <p:cNvPr id="24" name="Billede 23" descr="Et billede, der indeholder tekst, Font/skrifttype, Grafik, logo&#10;&#10;AI-genereret indhold kan være ukorrekt.">
            <a:extLst>
              <a:ext uri="{FF2B5EF4-FFF2-40B4-BE49-F238E27FC236}">
                <a16:creationId xmlns:a16="http://schemas.microsoft.com/office/drawing/2014/main" id="{0D6FFED8-0C30-A9CF-3E7B-0E1E7294EFD0}"/>
              </a:ext>
            </a:extLst>
          </p:cNvPr>
          <p:cNvPicPr>
            <a:picLocks noChangeAspect="1"/>
          </p:cNvPicPr>
          <p:nvPr userDrawn="1"/>
        </p:nvPicPr>
        <p:blipFill>
          <a:blip r:embed="rId4"/>
          <a:stretch>
            <a:fillRect/>
          </a:stretch>
        </p:blipFill>
        <p:spPr>
          <a:xfrm>
            <a:off x="1297144" y="6058934"/>
            <a:ext cx="760656" cy="315744"/>
          </a:xfrm>
          <a:prstGeom prst="rect">
            <a:avLst/>
          </a:prstGeom>
        </p:spPr>
      </p:pic>
      <p:pic>
        <p:nvPicPr>
          <p:cNvPr id="28" name="Billede 27" descr="Et billede, der indeholder Font/skrifttype, Grafik, design, grafisk design&#10;&#10;AI-genereret indhold kan være ukorrekt.">
            <a:extLst>
              <a:ext uri="{FF2B5EF4-FFF2-40B4-BE49-F238E27FC236}">
                <a16:creationId xmlns:a16="http://schemas.microsoft.com/office/drawing/2014/main" id="{F81A8DE1-917F-F299-FF3F-ACCD5375EB16}"/>
              </a:ext>
            </a:extLst>
          </p:cNvPr>
          <p:cNvPicPr>
            <a:picLocks noChangeAspect="1"/>
          </p:cNvPicPr>
          <p:nvPr userDrawn="1"/>
        </p:nvPicPr>
        <p:blipFill>
          <a:blip r:embed="rId5"/>
          <a:stretch>
            <a:fillRect/>
          </a:stretch>
        </p:blipFill>
        <p:spPr>
          <a:xfrm>
            <a:off x="2539670" y="6065645"/>
            <a:ext cx="397099" cy="302323"/>
          </a:xfrm>
          <a:prstGeom prst="rect">
            <a:avLst/>
          </a:prstGeom>
        </p:spPr>
      </p:pic>
    </p:spTree>
    <p:extLst>
      <p:ext uri="{BB962C8B-B14F-4D97-AF65-F5344CB8AC3E}">
        <p14:creationId xmlns:p14="http://schemas.microsoft.com/office/powerpoint/2010/main" val="11415504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Nyt afsnit A">
    <p:bg>
      <p:bgPr>
        <a:gradFill>
          <a:gsLst>
            <a:gs pos="28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20192972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Nyt afsnit B">
    <p:bg>
      <p:bgPr>
        <a:gradFill>
          <a:gsLst>
            <a:gs pos="28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96205" y="98425"/>
            <a:ext cx="971550" cy="971550"/>
          </a:xfrm>
          <a:prstGeom prst="rect">
            <a:avLst/>
          </a:prstGeom>
        </p:spPr>
      </p:pic>
    </p:spTree>
    <p:extLst>
      <p:ext uri="{BB962C8B-B14F-4D97-AF65-F5344CB8AC3E}">
        <p14:creationId xmlns:p14="http://schemas.microsoft.com/office/powerpoint/2010/main" val="34567264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illede venstre A">
    <p:bg>
      <p:bgPr>
        <a:gradFill>
          <a:gsLst>
            <a:gs pos="29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41975203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illede venstre B">
    <p:bg>
      <p:bgPr>
        <a:gradFill>
          <a:gsLst>
            <a:gs pos="28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29292105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illede højre A">
    <p:bg>
      <p:bgPr>
        <a:gradFill>
          <a:gsLst>
            <a:gs pos="29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5639753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llede højre B">
    <p:bg>
      <p:bgPr>
        <a:gradFill>
          <a:gsLst>
            <a:gs pos="27000">
              <a:schemeClr val="accent5">
                <a:lumMod val="60000"/>
              </a:schemeClr>
            </a:gs>
            <a:gs pos="78000">
              <a:schemeClr val="accent5"/>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7873237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Standard punktopstil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A4EA87-9639-3021-41D2-DA0E1E2C8215}"/>
              </a:ext>
            </a:extLst>
          </p:cNvPr>
          <p:cNvSpPr>
            <a:spLocks noGrp="1"/>
          </p:cNvSpPr>
          <p:nvPr>
            <p:ph type="title"/>
          </p:nvPr>
        </p:nvSpPr>
        <p:spPr>
          <a:xfrm>
            <a:off x="1066799" y="550985"/>
            <a:ext cx="10058402" cy="749005"/>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206AED2-E796-40D0-02F2-8A52A50AC1F8}"/>
              </a:ext>
            </a:extLst>
          </p:cNvPr>
          <p:cNvSpPr>
            <a:spLocks noGrp="1"/>
          </p:cNvSpPr>
          <p:nvPr>
            <p:ph idx="1"/>
          </p:nvPr>
        </p:nvSpPr>
        <p:spPr>
          <a:xfrm>
            <a:off x="1066800" y="1641513"/>
            <a:ext cx="10058401" cy="466550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6232745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Sammenlignings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F40-A70F-5BD4-7783-A2CE1BBA82D6}"/>
              </a:ext>
            </a:extLst>
          </p:cNvPr>
          <p:cNvSpPr>
            <a:spLocks noGrp="1"/>
          </p:cNvSpPr>
          <p:nvPr>
            <p:ph type="title"/>
          </p:nvPr>
        </p:nvSpPr>
        <p:spPr>
          <a:xfrm>
            <a:off x="1066798" y="573724"/>
            <a:ext cx="10105293" cy="704233"/>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A78AAD9-8E6E-E7C9-246E-06468998C43F}"/>
              </a:ext>
            </a:extLst>
          </p:cNvPr>
          <p:cNvSpPr>
            <a:spLocks noGrp="1"/>
          </p:cNvSpPr>
          <p:nvPr>
            <p:ph sz="half" idx="1"/>
          </p:nvPr>
        </p:nvSpPr>
        <p:spPr>
          <a:xfrm>
            <a:off x="1066798"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3E44A2B-32CA-2FD9-5475-CE53493468A1}"/>
              </a:ext>
            </a:extLst>
          </p:cNvPr>
          <p:cNvSpPr>
            <a:spLocks noGrp="1"/>
          </p:cNvSpPr>
          <p:nvPr>
            <p:ph sz="half" idx="2"/>
          </p:nvPr>
        </p:nvSpPr>
        <p:spPr>
          <a:xfrm>
            <a:off x="6172200"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7704723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D240-FA00-712D-838C-3B5D0E924EEB}"/>
              </a:ext>
            </a:extLst>
          </p:cNvPr>
          <p:cNvSpPr>
            <a:spLocks noGrp="1"/>
          </p:cNvSpPr>
          <p:nvPr>
            <p:ph type="title"/>
          </p:nvPr>
        </p:nvSpPr>
        <p:spPr>
          <a:xfrm>
            <a:off x="1066798" y="562002"/>
            <a:ext cx="10071255" cy="715955"/>
          </a:xfrm>
        </p:spPr>
        <p:txBody>
          <a:bodyPr/>
          <a:lstStyle>
            <a:lvl1pPr>
              <a:defRPr b="1" i="0">
                <a:latin typeface="Myriad Pro Light" panose="020B0403030403020204" pitchFamily="34" charset="0"/>
              </a:defRPr>
            </a:lvl1pPr>
          </a:lstStyle>
          <a:p>
            <a:r>
              <a:rPr lang="da-DK"/>
              <a:t>Klik for at redigere titeltypografien i masteren</a:t>
            </a:r>
          </a:p>
        </p:txBody>
      </p:sp>
    </p:spTree>
    <p:extLst>
      <p:ext uri="{BB962C8B-B14F-4D97-AF65-F5344CB8AC3E}">
        <p14:creationId xmlns:p14="http://schemas.microsoft.com/office/powerpoint/2010/main" val="4028604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lede venstre B">
    <p:bg>
      <p:bgPr>
        <a:gradFill>
          <a:gsLst>
            <a:gs pos="28000">
              <a:schemeClr val="accent4">
                <a:lumMod val="40000"/>
              </a:schemeClr>
            </a:gs>
            <a:gs pos="78000">
              <a:schemeClr val="accent4"/>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38878158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970008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kala-skabelon ly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74" idx="2"/>
            <a:endCxn id="4" idx="6"/>
          </p:cNvCxnSpPr>
          <p:nvPr userDrawn="1"/>
        </p:nvCxnSpPr>
        <p:spPr>
          <a:xfrm flipH="1">
            <a:off x="2526322" y="5243149"/>
            <a:ext cx="2854570"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3" name="Pladsholder til tekst 22">
            <a:extLst>
              <a:ext uri="{FF2B5EF4-FFF2-40B4-BE49-F238E27FC236}">
                <a16:creationId xmlns:a16="http://schemas.microsoft.com/office/drawing/2014/main" id="{5FA06110-E478-8502-5B18-E3FBFF244424}"/>
              </a:ext>
            </a:extLst>
          </p:cNvPr>
          <p:cNvSpPr>
            <a:spLocks noGrp="1"/>
          </p:cNvSpPr>
          <p:nvPr>
            <p:ph type="body" sz="quarter" idx="10"/>
          </p:nvPr>
        </p:nvSpPr>
        <p:spPr>
          <a:xfrm>
            <a:off x="1078524" y="1629505"/>
            <a:ext cx="10040814" cy="2426680"/>
          </a:xfrm>
        </p:spPr>
        <p:txBody>
          <a:bodyPr>
            <a:normAutofit/>
          </a:bodyPr>
          <a:lstStyle>
            <a:lvl1pPr marL="571500" indent="-571500">
              <a:buFont typeface="Arial" panose="020B0604020202020204" pitchFamily="34" charset="0"/>
              <a:buChar char="•"/>
              <a:defRPr sz="2800" b="0" i="0">
                <a:solidFill>
                  <a:schemeClr val="accent6"/>
                </a:solidFill>
                <a:latin typeface="Myriad Pro Light" panose="020B04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339969"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6" name="Pladsholder til tekst 24">
            <a:extLst>
              <a:ext uri="{FF2B5EF4-FFF2-40B4-BE49-F238E27FC236}">
                <a16:creationId xmlns:a16="http://schemas.microsoft.com/office/drawing/2014/main" id="{451ED39F-C4FF-099E-DC38-4F5C1DE326BC}"/>
              </a:ext>
            </a:extLst>
          </p:cNvPr>
          <p:cNvSpPr>
            <a:spLocks noGrp="1"/>
          </p:cNvSpPr>
          <p:nvPr>
            <p:ph type="body" sz="quarter" idx="12"/>
          </p:nvPr>
        </p:nvSpPr>
        <p:spPr>
          <a:xfrm>
            <a:off x="4665784"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7" name="Pladsholder til tekst 24">
            <a:extLst>
              <a:ext uri="{FF2B5EF4-FFF2-40B4-BE49-F238E27FC236}">
                <a16:creationId xmlns:a16="http://schemas.microsoft.com/office/drawing/2014/main" id="{A69AD1EB-71A0-872F-AB37-FAC7BE9C287C}"/>
              </a:ext>
            </a:extLst>
          </p:cNvPr>
          <p:cNvSpPr>
            <a:spLocks noGrp="1"/>
          </p:cNvSpPr>
          <p:nvPr>
            <p:ph type="body" sz="quarter" idx="13"/>
          </p:nvPr>
        </p:nvSpPr>
        <p:spPr>
          <a:xfrm>
            <a:off x="9003322"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177361"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74" idx="6"/>
          </p:cNvCxnSpPr>
          <p:nvPr userDrawn="1"/>
        </p:nvCxnSpPr>
        <p:spPr>
          <a:xfrm>
            <a:off x="6828691" y="5243149"/>
            <a:ext cx="2842847"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74" name="Ellipse 73">
            <a:extLst>
              <a:ext uri="{FF2B5EF4-FFF2-40B4-BE49-F238E27FC236}">
                <a16:creationId xmlns:a16="http://schemas.microsoft.com/office/drawing/2014/main" id="{2936EFF3-399A-1550-5A07-2B22F524F4CD}"/>
              </a:ext>
            </a:extLst>
          </p:cNvPr>
          <p:cNvSpPr/>
          <p:nvPr userDrawn="1"/>
        </p:nvSpPr>
        <p:spPr>
          <a:xfrm>
            <a:off x="5380892"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5" name="Pladsholder til billede 74">
            <a:extLst>
              <a:ext uri="{FF2B5EF4-FFF2-40B4-BE49-F238E27FC236}">
                <a16:creationId xmlns:a16="http://schemas.microsoft.com/office/drawing/2014/main" id="{BE6FC265-8C99-22CB-A642-DEA05D7DDB6E}"/>
              </a:ext>
            </a:extLst>
          </p:cNvPr>
          <p:cNvSpPr>
            <a:spLocks noGrp="1"/>
          </p:cNvSpPr>
          <p:nvPr>
            <p:ph type="pic" sz="quarter" idx="15"/>
          </p:nvPr>
        </p:nvSpPr>
        <p:spPr>
          <a:xfrm>
            <a:off x="5479730"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76" name="Ellipse 75">
            <a:extLst>
              <a:ext uri="{FF2B5EF4-FFF2-40B4-BE49-F238E27FC236}">
                <a16:creationId xmlns:a16="http://schemas.microsoft.com/office/drawing/2014/main" id="{E086889E-C989-35AA-6706-5661845C8F14}"/>
              </a:ext>
            </a:extLst>
          </p:cNvPr>
          <p:cNvSpPr/>
          <p:nvPr userDrawn="1"/>
        </p:nvSpPr>
        <p:spPr>
          <a:xfrm>
            <a:off x="9683261"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7" name="Pladsholder til billede 76">
            <a:extLst>
              <a:ext uri="{FF2B5EF4-FFF2-40B4-BE49-F238E27FC236}">
                <a16:creationId xmlns:a16="http://schemas.microsoft.com/office/drawing/2014/main" id="{2B499FF9-0490-4B62-4CF1-058448D084B4}"/>
              </a:ext>
            </a:extLst>
          </p:cNvPr>
          <p:cNvSpPr>
            <a:spLocks noGrp="1"/>
          </p:cNvSpPr>
          <p:nvPr>
            <p:ph type="pic" sz="quarter" idx="16"/>
          </p:nvPr>
        </p:nvSpPr>
        <p:spPr>
          <a:xfrm>
            <a:off x="9782099"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11225055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kala-skabelon mørk">
    <p:bg>
      <p:bgPr>
        <a:gradFill>
          <a:gsLst>
            <a:gs pos="29000">
              <a:schemeClr val="accent5"/>
            </a:gs>
            <a:gs pos="78000">
              <a:schemeClr val="accent6"/>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5" idx="2"/>
            <a:endCxn id="4" idx="6"/>
          </p:cNvCxnSpPr>
          <p:nvPr userDrawn="1"/>
        </p:nvCxnSpPr>
        <p:spPr>
          <a:xfrm flipH="1">
            <a:off x="3212123" y="3435007"/>
            <a:ext cx="1854506"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736577"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224180"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5" idx="6"/>
            <a:endCxn id="9" idx="2"/>
          </p:cNvCxnSpPr>
          <p:nvPr userDrawn="1"/>
        </p:nvCxnSpPr>
        <p:spPr>
          <a:xfrm>
            <a:off x="7200229" y="3435007"/>
            <a:ext cx="1810439"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pic>
        <p:nvPicPr>
          <p:cNvPr id="3" name="Billede 2" descr="Et billede, der indeholder logo, Grafik, Font/skrifttype, symbol&#10;&#10;AI-genereret indhold kan være ukorrekt.">
            <a:extLst>
              <a:ext uri="{FF2B5EF4-FFF2-40B4-BE49-F238E27FC236}">
                <a16:creationId xmlns:a16="http://schemas.microsoft.com/office/drawing/2014/main" id="{EB92A895-BC1E-93A2-AEE7-09BB9F1B15EB}"/>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5" name="Ellipse 4">
            <a:extLst>
              <a:ext uri="{FF2B5EF4-FFF2-40B4-BE49-F238E27FC236}">
                <a16:creationId xmlns:a16="http://schemas.microsoft.com/office/drawing/2014/main" id="{EBA1B1B1-1530-91C7-AD87-154D43D65393}"/>
              </a:ext>
            </a:extLst>
          </p:cNvPr>
          <p:cNvSpPr/>
          <p:nvPr userDrawn="1"/>
        </p:nvSpPr>
        <p:spPr>
          <a:xfrm>
            <a:off x="5066629"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Pladsholder til tekst 24">
            <a:extLst>
              <a:ext uri="{FF2B5EF4-FFF2-40B4-BE49-F238E27FC236}">
                <a16:creationId xmlns:a16="http://schemas.microsoft.com/office/drawing/2014/main" id="{CCA402B4-5562-F146-AEB7-2312F687CD74}"/>
              </a:ext>
            </a:extLst>
          </p:cNvPr>
          <p:cNvSpPr>
            <a:spLocks noGrp="1"/>
          </p:cNvSpPr>
          <p:nvPr>
            <p:ph type="body" sz="quarter" idx="15"/>
          </p:nvPr>
        </p:nvSpPr>
        <p:spPr>
          <a:xfrm>
            <a:off x="4724683"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7" name="Pladsholder til billede 57">
            <a:extLst>
              <a:ext uri="{FF2B5EF4-FFF2-40B4-BE49-F238E27FC236}">
                <a16:creationId xmlns:a16="http://schemas.microsoft.com/office/drawing/2014/main" id="{44F7D2D5-75C8-C25F-4A6B-EA39D6EADB93}"/>
              </a:ext>
            </a:extLst>
          </p:cNvPr>
          <p:cNvSpPr>
            <a:spLocks noGrp="1"/>
          </p:cNvSpPr>
          <p:nvPr>
            <p:ph type="pic" sz="quarter" idx="16"/>
          </p:nvPr>
        </p:nvSpPr>
        <p:spPr>
          <a:xfrm>
            <a:off x="5212286"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9" name="Ellipse 8">
            <a:extLst>
              <a:ext uri="{FF2B5EF4-FFF2-40B4-BE49-F238E27FC236}">
                <a16:creationId xmlns:a16="http://schemas.microsoft.com/office/drawing/2014/main" id="{50F416DD-3736-01A8-56F1-D9D8EE426025}"/>
              </a:ext>
            </a:extLst>
          </p:cNvPr>
          <p:cNvSpPr/>
          <p:nvPr userDrawn="1"/>
        </p:nvSpPr>
        <p:spPr>
          <a:xfrm>
            <a:off x="9010668"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Pladsholder til tekst 24">
            <a:extLst>
              <a:ext uri="{FF2B5EF4-FFF2-40B4-BE49-F238E27FC236}">
                <a16:creationId xmlns:a16="http://schemas.microsoft.com/office/drawing/2014/main" id="{76BC1C97-C5D1-BE05-124B-76C5EC6182D5}"/>
              </a:ext>
            </a:extLst>
          </p:cNvPr>
          <p:cNvSpPr>
            <a:spLocks noGrp="1"/>
          </p:cNvSpPr>
          <p:nvPr>
            <p:ph type="body" sz="quarter" idx="17"/>
          </p:nvPr>
        </p:nvSpPr>
        <p:spPr>
          <a:xfrm>
            <a:off x="8668722"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11" name="Pladsholder til billede 57">
            <a:extLst>
              <a:ext uri="{FF2B5EF4-FFF2-40B4-BE49-F238E27FC236}">
                <a16:creationId xmlns:a16="http://schemas.microsoft.com/office/drawing/2014/main" id="{58CDFCE8-EAAF-5F5E-5450-16602128D7F2}"/>
              </a:ext>
            </a:extLst>
          </p:cNvPr>
          <p:cNvSpPr>
            <a:spLocks noGrp="1"/>
          </p:cNvSpPr>
          <p:nvPr>
            <p:ph type="pic" sz="quarter" idx="18"/>
          </p:nvPr>
        </p:nvSpPr>
        <p:spPr>
          <a:xfrm>
            <a:off x="9156325"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1938422570"/>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29000">
              <a:schemeClr val="accent1"/>
            </a:gs>
            <a:gs pos="78000">
              <a:schemeClr val="accent6"/>
            </a:gs>
          </a:gsLst>
          <a:lin ang="2700000" scaled="1"/>
        </a:gradFill>
        <a:effectLst/>
      </p:bgPr>
    </p:bg>
    <p:spTree>
      <p:nvGrpSpPr>
        <p:cNvPr id="1" name=""/>
        <p:cNvGrpSpPr/>
        <p:nvPr/>
      </p:nvGrpSpPr>
      <p:grpSpPr>
        <a:xfrm>
          <a:off x="0" y="0"/>
          <a:ext cx="0" cy="0"/>
          <a:chOff x="0" y="0"/>
          <a:chExt cx="0" cy="0"/>
        </a:xfrm>
      </p:grpSpPr>
      <p:sp>
        <p:nvSpPr>
          <p:cNvPr id="20" name="Afrundet rektangel 22">
            <a:extLst>
              <a:ext uri="{FF2B5EF4-FFF2-40B4-BE49-F238E27FC236}">
                <a16:creationId xmlns:a16="http://schemas.microsoft.com/office/drawing/2014/main" id="{41B32740-ED28-5CD4-232C-03F3FA9DD547}"/>
              </a:ext>
            </a:extLst>
          </p:cNvPr>
          <p:cNvSpPr/>
          <p:nvPr userDrawn="1"/>
        </p:nvSpPr>
        <p:spPr>
          <a:xfrm rot="5857398">
            <a:off x="3276502" y="-2169868"/>
            <a:ext cx="5638994" cy="10114984"/>
          </a:xfrm>
          <a:custGeom>
            <a:avLst/>
            <a:gdLst>
              <a:gd name="connsiteX0" fmla="*/ 0 w 1841500"/>
              <a:gd name="connsiteY0" fmla="*/ 306923 h 2863850"/>
              <a:gd name="connsiteX1" fmla="*/ 306923 w 1841500"/>
              <a:gd name="connsiteY1" fmla="*/ 0 h 2863850"/>
              <a:gd name="connsiteX2" fmla="*/ 1534577 w 1841500"/>
              <a:gd name="connsiteY2" fmla="*/ 0 h 2863850"/>
              <a:gd name="connsiteX3" fmla="*/ 1841500 w 1841500"/>
              <a:gd name="connsiteY3" fmla="*/ 306923 h 2863850"/>
              <a:gd name="connsiteX4" fmla="*/ 1841500 w 1841500"/>
              <a:gd name="connsiteY4" fmla="*/ 2556927 h 2863850"/>
              <a:gd name="connsiteX5" fmla="*/ 1534577 w 1841500"/>
              <a:gd name="connsiteY5" fmla="*/ 2863850 h 2863850"/>
              <a:gd name="connsiteX6" fmla="*/ 306923 w 1841500"/>
              <a:gd name="connsiteY6" fmla="*/ 2863850 h 2863850"/>
              <a:gd name="connsiteX7" fmla="*/ 0 w 1841500"/>
              <a:gd name="connsiteY7" fmla="*/ 2556927 h 2863850"/>
              <a:gd name="connsiteX8" fmla="*/ 0 w 1841500"/>
              <a:gd name="connsiteY8" fmla="*/ 306923 h 2863850"/>
              <a:gd name="connsiteX0" fmla="*/ 0 w 1841500"/>
              <a:gd name="connsiteY0" fmla="*/ 325326 h 2882253"/>
              <a:gd name="connsiteX1" fmla="*/ 306923 w 1841500"/>
              <a:gd name="connsiteY1" fmla="*/ 18403 h 2882253"/>
              <a:gd name="connsiteX2" fmla="*/ 1287318 w 1841500"/>
              <a:gd name="connsiteY2" fmla="*/ 0 h 2882253"/>
              <a:gd name="connsiteX3" fmla="*/ 1841500 w 1841500"/>
              <a:gd name="connsiteY3" fmla="*/ 325326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06923 w 1841500"/>
              <a:gd name="connsiteY1" fmla="*/ 18403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0 w 1841500"/>
              <a:gd name="connsiteY0" fmla="*/ 325326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0 w 1841500"/>
              <a:gd name="connsiteY8" fmla="*/ 325326 h 2882253"/>
              <a:gd name="connsiteX0" fmla="*/ 130035 w 1841500"/>
              <a:gd name="connsiteY0" fmla="*/ 324014 h 2882253"/>
              <a:gd name="connsiteX1" fmla="*/ 323359 w 1841500"/>
              <a:gd name="connsiteY1" fmla="*/ 86074 h 2882253"/>
              <a:gd name="connsiteX2" fmla="*/ 1287318 w 1841500"/>
              <a:gd name="connsiteY2" fmla="*/ 0 h 2882253"/>
              <a:gd name="connsiteX3" fmla="*/ 1515440 w 1841500"/>
              <a:gd name="connsiteY3" fmla="*/ 224127 h 2882253"/>
              <a:gd name="connsiteX4" fmla="*/ 1841500 w 1841500"/>
              <a:gd name="connsiteY4" fmla="*/ 2575330 h 2882253"/>
              <a:gd name="connsiteX5" fmla="*/ 1534577 w 1841500"/>
              <a:gd name="connsiteY5" fmla="*/ 2882253 h 2882253"/>
              <a:gd name="connsiteX6" fmla="*/ 306923 w 1841500"/>
              <a:gd name="connsiteY6" fmla="*/ 2882253 h 2882253"/>
              <a:gd name="connsiteX7" fmla="*/ 0 w 1841500"/>
              <a:gd name="connsiteY7" fmla="*/ 2575330 h 2882253"/>
              <a:gd name="connsiteX8" fmla="*/ 130035 w 1841500"/>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5050 w 1759627"/>
              <a:gd name="connsiteY6" fmla="*/ 2882253 h 2882253"/>
              <a:gd name="connsiteX7" fmla="*/ 0 w 1759627"/>
              <a:gd name="connsiteY7" fmla="*/ 2612279 h 2882253"/>
              <a:gd name="connsiteX8" fmla="*/ 48162 w 1759627"/>
              <a:gd name="connsiteY8" fmla="*/ 324014 h 2882253"/>
              <a:gd name="connsiteX0" fmla="*/ 48162 w 1759627"/>
              <a:gd name="connsiteY0" fmla="*/ 324014 h 2882253"/>
              <a:gd name="connsiteX1" fmla="*/ 241486 w 1759627"/>
              <a:gd name="connsiteY1" fmla="*/ 86074 h 2882253"/>
              <a:gd name="connsiteX2" fmla="*/ 1205445 w 1759627"/>
              <a:gd name="connsiteY2" fmla="*/ 0 h 2882253"/>
              <a:gd name="connsiteX3" fmla="*/ 1433567 w 1759627"/>
              <a:gd name="connsiteY3" fmla="*/ 224127 h 2882253"/>
              <a:gd name="connsiteX4" fmla="*/ 1759627 w 1759627"/>
              <a:gd name="connsiteY4" fmla="*/ 2575330 h 2882253"/>
              <a:gd name="connsiteX5" fmla="*/ 1452704 w 1759627"/>
              <a:gd name="connsiteY5" fmla="*/ 2882253 h 2882253"/>
              <a:gd name="connsiteX6" fmla="*/ 223656 w 1759627"/>
              <a:gd name="connsiteY6" fmla="*/ 2807839 h 2882253"/>
              <a:gd name="connsiteX7" fmla="*/ 0 w 1759627"/>
              <a:gd name="connsiteY7" fmla="*/ 2612279 h 2882253"/>
              <a:gd name="connsiteX8" fmla="*/ 48162 w 1759627"/>
              <a:gd name="connsiteY8" fmla="*/ 324014 h 2882253"/>
              <a:gd name="connsiteX0" fmla="*/ 48162 w 1759627"/>
              <a:gd name="connsiteY0" fmla="*/ 324014 h 2807839"/>
              <a:gd name="connsiteX1" fmla="*/ 241486 w 1759627"/>
              <a:gd name="connsiteY1" fmla="*/ 86074 h 2807839"/>
              <a:gd name="connsiteX2" fmla="*/ 1205445 w 1759627"/>
              <a:gd name="connsiteY2" fmla="*/ 0 h 2807839"/>
              <a:gd name="connsiteX3" fmla="*/ 1433567 w 1759627"/>
              <a:gd name="connsiteY3" fmla="*/ 224127 h 2807839"/>
              <a:gd name="connsiteX4" fmla="*/ 1759627 w 1759627"/>
              <a:gd name="connsiteY4" fmla="*/ 2575330 h 2807839"/>
              <a:gd name="connsiteX5" fmla="*/ 1379212 w 1759627"/>
              <a:gd name="connsiteY5" fmla="*/ 2767897 h 2807839"/>
              <a:gd name="connsiteX6" fmla="*/ 223656 w 1759627"/>
              <a:gd name="connsiteY6" fmla="*/ 2807839 h 2807839"/>
              <a:gd name="connsiteX7" fmla="*/ 0 w 1759627"/>
              <a:gd name="connsiteY7" fmla="*/ 2612279 h 2807839"/>
              <a:gd name="connsiteX8" fmla="*/ 48162 w 1759627"/>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8162 w 1592129"/>
              <a:gd name="connsiteY0" fmla="*/ 324014 h 2807839"/>
              <a:gd name="connsiteX1" fmla="*/ 241486 w 1592129"/>
              <a:gd name="connsiteY1" fmla="*/ 86074 h 2807839"/>
              <a:gd name="connsiteX2" fmla="*/ 1205445 w 1592129"/>
              <a:gd name="connsiteY2" fmla="*/ 0 h 2807839"/>
              <a:gd name="connsiteX3" fmla="*/ 1433567 w 1592129"/>
              <a:gd name="connsiteY3" fmla="*/ 224127 h 2807839"/>
              <a:gd name="connsiteX4" fmla="*/ 1592129 w 1592129"/>
              <a:gd name="connsiteY4" fmla="*/ 2496162 h 2807839"/>
              <a:gd name="connsiteX5" fmla="*/ 1379212 w 1592129"/>
              <a:gd name="connsiteY5" fmla="*/ 2767897 h 2807839"/>
              <a:gd name="connsiteX6" fmla="*/ 223656 w 1592129"/>
              <a:gd name="connsiteY6" fmla="*/ 2807839 h 2807839"/>
              <a:gd name="connsiteX7" fmla="*/ 0 w 1592129"/>
              <a:gd name="connsiteY7" fmla="*/ 2612279 h 2807839"/>
              <a:gd name="connsiteX8" fmla="*/ 48162 w 1592129"/>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 name="connsiteX0" fmla="*/ 40923 w 1584890"/>
              <a:gd name="connsiteY0" fmla="*/ 324014 h 2807839"/>
              <a:gd name="connsiteX1" fmla="*/ 234247 w 1584890"/>
              <a:gd name="connsiteY1" fmla="*/ 86074 h 2807839"/>
              <a:gd name="connsiteX2" fmla="*/ 1198206 w 1584890"/>
              <a:gd name="connsiteY2" fmla="*/ 0 h 2807839"/>
              <a:gd name="connsiteX3" fmla="*/ 1426328 w 1584890"/>
              <a:gd name="connsiteY3" fmla="*/ 224127 h 2807839"/>
              <a:gd name="connsiteX4" fmla="*/ 1584890 w 1584890"/>
              <a:gd name="connsiteY4" fmla="*/ 2496162 h 2807839"/>
              <a:gd name="connsiteX5" fmla="*/ 1371973 w 1584890"/>
              <a:gd name="connsiteY5" fmla="*/ 2767897 h 2807839"/>
              <a:gd name="connsiteX6" fmla="*/ 216417 w 1584890"/>
              <a:gd name="connsiteY6" fmla="*/ 2807839 h 2807839"/>
              <a:gd name="connsiteX7" fmla="*/ 0 w 1584890"/>
              <a:gd name="connsiteY7" fmla="*/ 2564391 h 2807839"/>
              <a:gd name="connsiteX8" fmla="*/ 40923 w 1584890"/>
              <a:gd name="connsiteY8" fmla="*/ 324014 h 280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4890" h="2807839">
                <a:moveTo>
                  <a:pt x="40923" y="324014"/>
                </a:moveTo>
                <a:cubicBezTo>
                  <a:pt x="40923" y="154505"/>
                  <a:pt x="166203" y="89230"/>
                  <a:pt x="234247" y="86074"/>
                </a:cubicBezTo>
                <a:lnTo>
                  <a:pt x="1198206" y="0"/>
                </a:lnTo>
                <a:cubicBezTo>
                  <a:pt x="1334638" y="3710"/>
                  <a:pt x="1411204" y="116981"/>
                  <a:pt x="1426328" y="224127"/>
                </a:cubicBezTo>
                <a:lnTo>
                  <a:pt x="1584890" y="2496162"/>
                </a:lnTo>
                <a:cubicBezTo>
                  <a:pt x="1584890" y="2665671"/>
                  <a:pt x="1471577" y="2770049"/>
                  <a:pt x="1371973" y="2767897"/>
                </a:cubicBezTo>
                <a:lnTo>
                  <a:pt x="216417" y="2807839"/>
                </a:lnTo>
                <a:cubicBezTo>
                  <a:pt x="46908" y="2807839"/>
                  <a:pt x="6775" y="2678394"/>
                  <a:pt x="0" y="2564391"/>
                </a:cubicBezTo>
                <a:lnTo>
                  <a:pt x="40923" y="324014"/>
                </a:lnTo>
                <a:close/>
              </a:path>
            </a:pathLst>
          </a:custGeom>
          <a:gradFill>
            <a:gsLst>
              <a:gs pos="19000">
                <a:schemeClr val="tx1">
                  <a:alpha val="40000"/>
                </a:schemeClr>
              </a:gs>
              <a:gs pos="68000">
                <a:schemeClr val="tx1">
                  <a:alpha val="76087"/>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888F9938-653A-D130-AE2D-E58996EBCF3A}"/>
              </a:ext>
            </a:extLst>
          </p:cNvPr>
          <p:cNvSpPr>
            <a:spLocks noGrp="1"/>
          </p:cNvSpPr>
          <p:nvPr>
            <p:ph type="ctrTitle"/>
          </p:nvPr>
        </p:nvSpPr>
        <p:spPr>
          <a:xfrm rot="21407910">
            <a:off x="2360912" y="1409754"/>
            <a:ext cx="7470175" cy="2338036"/>
          </a:xfrm>
        </p:spPr>
        <p:txBody>
          <a:bodyPr anchor="b"/>
          <a:lstStyle>
            <a:lvl1pPr algn="l">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18182058-6842-3E41-7364-4980F9A3A4DD}"/>
              </a:ext>
            </a:extLst>
          </p:cNvPr>
          <p:cNvSpPr>
            <a:spLocks noGrp="1"/>
          </p:cNvSpPr>
          <p:nvPr>
            <p:ph type="subTitle" idx="1"/>
          </p:nvPr>
        </p:nvSpPr>
        <p:spPr>
          <a:xfrm>
            <a:off x="2727446" y="3976114"/>
            <a:ext cx="6475435" cy="11078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pic>
        <p:nvPicPr>
          <p:cNvPr id="16" name="Billede 15" descr="Et billede, der indeholder logo, Grafik, Font/skrifttype, symbol&#10;&#10;AI-genereret indhold kan være ukorrekt.">
            <a:extLst>
              <a:ext uri="{FF2B5EF4-FFF2-40B4-BE49-F238E27FC236}">
                <a16:creationId xmlns:a16="http://schemas.microsoft.com/office/drawing/2014/main" id="{0881FDCB-18F4-2F82-D2C2-1A84D0332237}"/>
              </a:ext>
            </a:extLst>
          </p:cNvPr>
          <p:cNvPicPr>
            <a:picLocks noChangeAspect="1"/>
          </p:cNvPicPr>
          <p:nvPr userDrawn="1"/>
        </p:nvPicPr>
        <p:blipFill>
          <a:blip r:embed="rId2"/>
          <a:stretch>
            <a:fillRect/>
          </a:stretch>
        </p:blipFill>
        <p:spPr>
          <a:xfrm>
            <a:off x="11082557" y="98425"/>
            <a:ext cx="971550" cy="971550"/>
          </a:xfrm>
          <a:prstGeom prst="rect">
            <a:avLst/>
          </a:prstGeom>
        </p:spPr>
      </p:pic>
      <p:pic>
        <p:nvPicPr>
          <p:cNvPr id="22" name="Billede 21">
            <a:extLst>
              <a:ext uri="{FF2B5EF4-FFF2-40B4-BE49-F238E27FC236}">
                <a16:creationId xmlns:a16="http://schemas.microsoft.com/office/drawing/2014/main" id="{05117354-827D-C41D-8885-0C4631B3400E}"/>
              </a:ext>
            </a:extLst>
          </p:cNvPr>
          <p:cNvPicPr>
            <a:picLocks noChangeAspect="1"/>
          </p:cNvPicPr>
          <p:nvPr userDrawn="1"/>
        </p:nvPicPr>
        <p:blipFill>
          <a:blip r:embed="rId3"/>
          <a:stretch>
            <a:fillRect/>
          </a:stretch>
        </p:blipFill>
        <p:spPr>
          <a:xfrm>
            <a:off x="3418639" y="6160079"/>
            <a:ext cx="1222656" cy="113455"/>
          </a:xfrm>
          <a:prstGeom prst="rect">
            <a:avLst/>
          </a:prstGeom>
        </p:spPr>
      </p:pic>
      <p:pic>
        <p:nvPicPr>
          <p:cNvPr id="24" name="Billede 23" descr="Et billede, der indeholder tekst, Font/skrifttype, Grafik, logo&#10;&#10;AI-genereret indhold kan være ukorrekt.">
            <a:extLst>
              <a:ext uri="{FF2B5EF4-FFF2-40B4-BE49-F238E27FC236}">
                <a16:creationId xmlns:a16="http://schemas.microsoft.com/office/drawing/2014/main" id="{0D6FFED8-0C30-A9CF-3E7B-0E1E7294EFD0}"/>
              </a:ext>
            </a:extLst>
          </p:cNvPr>
          <p:cNvPicPr>
            <a:picLocks noChangeAspect="1"/>
          </p:cNvPicPr>
          <p:nvPr userDrawn="1"/>
        </p:nvPicPr>
        <p:blipFill>
          <a:blip r:embed="rId4"/>
          <a:stretch>
            <a:fillRect/>
          </a:stretch>
        </p:blipFill>
        <p:spPr>
          <a:xfrm>
            <a:off x="1297144" y="6058934"/>
            <a:ext cx="760656" cy="315744"/>
          </a:xfrm>
          <a:prstGeom prst="rect">
            <a:avLst/>
          </a:prstGeom>
        </p:spPr>
      </p:pic>
      <p:pic>
        <p:nvPicPr>
          <p:cNvPr id="28" name="Billede 27" descr="Et billede, der indeholder Font/skrifttype, Grafik, design, grafisk design&#10;&#10;AI-genereret indhold kan være ukorrekt.">
            <a:extLst>
              <a:ext uri="{FF2B5EF4-FFF2-40B4-BE49-F238E27FC236}">
                <a16:creationId xmlns:a16="http://schemas.microsoft.com/office/drawing/2014/main" id="{F81A8DE1-917F-F299-FF3F-ACCD5375EB16}"/>
              </a:ext>
            </a:extLst>
          </p:cNvPr>
          <p:cNvPicPr>
            <a:picLocks noChangeAspect="1"/>
          </p:cNvPicPr>
          <p:nvPr userDrawn="1"/>
        </p:nvPicPr>
        <p:blipFill>
          <a:blip r:embed="rId5"/>
          <a:stretch>
            <a:fillRect/>
          </a:stretch>
        </p:blipFill>
        <p:spPr>
          <a:xfrm>
            <a:off x="2539670" y="6065645"/>
            <a:ext cx="397099" cy="302323"/>
          </a:xfrm>
          <a:prstGeom prst="rect">
            <a:avLst/>
          </a:prstGeom>
        </p:spPr>
      </p:pic>
    </p:spTree>
    <p:extLst>
      <p:ext uri="{BB962C8B-B14F-4D97-AF65-F5344CB8AC3E}">
        <p14:creationId xmlns:p14="http://schemas.microsoft.com/office/powerpoint/2010/main" val="42811568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Nyt afsnit A">
    <p:bg>
      <p:bgPr>
        <a:gradFill>
          <a:gsLst>
            <a:gs pos="28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78449" y="98425"/>
            <a:ext cx="971550" cy="971550"/>
          </a:xfrm>
          <a:prstGeom prst="rect">
            <a:avLst/>
          </a:prstGeom>
        </p:spPr>
      </p:pic>
    </p:spTree>
    <p:extLst>
      <p:ext uri="{BB962C8B-B14F-4D97-AF65-F5344CB8AC3E}">
        <p14:creationId xmlns:p14="http://schemas.microsoft.com/office/powerpoint/2010/main" val="30984353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Nyt afsnit B">
    <p:bg>
      <p:bgPr>
        <a:gradFill>
          <a:gsLst>
            <a:gs pos="28000">
              <a:schemeClr val="accent1">
                <a:lumMod val="60000"/>
              </a:schemeClr>
            </a:gs>
            <a:gs pos="78000">
              <a:schemeClr val="accent1"/>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15305-0218-5627-01D4-8F0062E6BFEB}"/>
              </a:ext>
            </a:extLst>
          </p:cNvPr>
          <p:cNvSpPr>
            <a:spLocks noGrp="1"/>
          </p:cNvSpPr>
          <p:nvPr>
            <p:ph type="title"/>
          </p:nvPr>
        </p:nvSpPr>
        <p:spPr>
          <a:xfrm>
            <a:off x="1055076" y="2019869"/>
            <a:ext cx="10081847" cy="2101755"/>
          </a:xfrm>
        </p:spPr>
        <p:txBody>
          <a:bodyPr anchor="b"/>
          <a:lstStyle>
            <a:lvl1pPr>
              <a:defRPr sz="6000" b="1" i="0">
                <a:solidFill>
                  <a:schemeClr val="bg1"/>
                </a:solidFill>
                <a:latin typeface="Myriad Pro Light" panose="020B0403030403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8F4CC2CD-6D4E-52BB-55BB-A9449E1DAFF8}"/>
              </a:ext>
            </a:extLst>
          </p:cNvPr>
          <p:cNvSpPr>
            <a:spLocks noGrp="1"/>
          </p:cNvSpPr>
          <p:nvPr>
            <p:ph type="body" idx="1"/>
          </p:nvPr>
        </p:nvSpPr>
        <p:spPr>
          <a:xfrm>
            <a:off x="1055076" y="4589463"/>
            <a:ext cx="10081847" cy="1006119"/>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pic>
        <p:nvPicPr>
          <p:cNvPr id="8" name="Billede 7" descr="Et billede, der indeholder logo, Grafik, Font/skrifttype, symbol&#10;&#10;AI-genereret indhold kan være ukorrekt.">
            <a:extLst>
              <a:ext uri="{FF2B5EF4-FFF2-40B4-BE49-F238E27FC236}">
                <a16:creationId xmlns:a16="http://schemas.microsoft.com/office/drawing/2014/main" id="{FEAF23AB-5D49-6E31-713E-7F98DD69FB5B}"/>
              </a:ext>
            </a:extLst>
          </p:cNvPr>
          <p:cNvPicPr>
            <a:picLocks noChangeAspect="1"/>
          </p:cNvPicPr>
          <p:nvPr userDrawn="1"/>
        </p:nvPicPr>
        <p:blipFill>
          <a:blip r:embed="rId2"/>
          <a:stretch>
            <a:fillRect/>
          </a:stretch>
        </p:blipFill>
        <p:spPr>
          <a:xfrm>
            <a:off x="11078449" y="98425"/>
            <a:ext cx="971550" cy="971550"/>
          </a:xfrm>
          <a:prstGeom prst="rect">
            <a:avLst/>
          </a:prstGeom>
        </p:spPr>
      </p:pic>
    </p:spTree>
    <p:extLst>
      <p:ext uri="{BB962C8B-B14F-4D97-AF65-F5344CB8AC3E}">
        <p14:creationId xmlns:p14="http://schemas.microsoft.com/office/powerpoint/2010/main" val="2708744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illede venstre A">
    <p:bg>
      <p:bgPr>
        <a:gradFill>
          <a:gsLst>
            <a:gs pos="29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78449"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42578623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illede venstre B">
    <p:bg>
      <p:bgPr>
        <a:gradFill>
          <a:gsLst>
            <a:gs pos="28000">
              <a:schemeClr val="accent1">
                <a:lumMod val="60000"/>
              </a:schemeClr>
            </a:gs>
            <a:gs pos="78000">
              <a:schemeClr val="accent1"/>
            </a:gs>
          </a:gsLst>
          <a:lin ang="2700000" scaled="1"/>
        </a:gradFill>
        <a:effectLst/>
      </p:bgPr>
    </p:bg>
    <p:spTree>
      <p:nvGrpSpPr>
        <p:cNvPr id="1" name=""/>
        <p:cNvGrpSpPr/>
        <p:nvPr/>
      </p:nvGrpSpPr>
      <p:grpSpPr>
        <a:xfrm>
          <a:off x="0" y="0"/>
          <a:ext cx="0" cy="0"/>
          <a:chOff x="0" y="0"/>
          <a:chExt cx="0" cy="0"/>
        </a:xfrm>
      </p:grpSpPr>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78449"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6823881"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6823881"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0" y="0"/>
            <a:ext cx="6096000" cy="6858000"/>
          </a:xfrm>
          <a:solidFill>
            <a:schemeClr val="bg2"/>
          </a:solidFill>
        </p:spPr>
        <p:txBody>
          <a:bodyPr/>
          <a:lstStyle/>
          <a:p>
            <a:endParaRPr lang="da-DK"/>
          </a:p>
        </p:txBody>
      </p:sp>
    </p:spTree>
    <p:extLst>
      <p:ext uri="{BB962C8B-B14F-4D97-AF65-F5344CB8AC3E}">
        <p14:creationId xmlns:p14="http://schemas.microsoft.com/office/powerpoint/2010/main" val="20595565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illede højre A">
    <p:bg>
      <p:bgPr>
        <a:gradFill>
          <a:gsLst>
            <a:gs pos="29000">
              <a:schemeClr val="accent6">
                <a:lumMod val="60000"/>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9393278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illede højre B">
    <p:bg>
      <p:bgPr>
        <a:gradFill>
          <a:gsLst>
            <a:gs pos="27000">
              <a:schemeClr val="accent1">
                <a:lumMod val="60000"/>
              </a:schemeClr>
            </a:gs>
            <a:gs pos="78000">
              <a:schemeClr val="accent1"/>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27354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lede højre A">
    <p:bg>
      <p:bgPr>
        <a:gradFill>
          <a:gsLst>
            <a:gs pos="29000">
              <a:schemeClr val="accent6">
                <a:lumMod val="40000"/>
              </a:schemeClr>
            </a:gs>
            <a:gs pos="78000">
              <a:schemeClr val="accent6"/>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9463904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Standard punktopstil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A4EA87-9639-3021-41D2-DA0E1E2C8215}"/>
              </a:ext>
            </a:extLst>
          </p:cNvPr>
          <p:cNvSpPr>
            <a:spLocks noGrp="1"/>
          </p:cNvSpPr>
          <p:nvPr>
            <p:ph type="title"/>
          </p:nvPr>
        </p:nvSpPr>
        <p:spPr>
          <a:xfrm>
            <a:off x="1066799" y="550985"/>
            <a:ext cx="10058402" cy="749005"/>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206AED2-E796-40D0-02F2-8A52A50AC1F8}"/>
              </a:ext>
            </a:extLst>
          </p:cNvPr>
          <p:cNvSpPr>
            <a:spLocks noGrp="1"/>
          </p:cNvSpPr>
          <p:nvPr>
            <p:ph idx="1"/>
          </p:nvPr>
        </p:nvSpPr>
        <p:spPr>
          <a:xfrm>
            <a:off x="1066800" y="1641513"/>
            <a:ext cx="10058401" cy="466550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3009803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Sammenlignings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F40-A70F-5BD4-7783-A2CE1BBA82D6}"/>
              </a:ext>
            </a:extLst>
          </p:cNvPr>
          <p:cNvSpPr>
            <a:spLocks noGrp="1"/>
          </p:cNvSpPr>
          <p:nvPr>
            <p:ph type="title"/>
          </p:nvPr>
        </p:nvSpPr>
        <p:spPr>
          <a:xfrm>
            <a:off x="1066798" y="573724"/>
            <a:ext cx="10105293" cy="704233"/>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A78AAD9-8E6E-E7C9-246E-06468998C43F}"/>
              </a:ext>
            </a:extLst>
          </p:cNvPr>
          <p:cNvSpPr>
            <a:spLocks noGrp="1"/>
          </p:cNvSpPr>
          <p:nvPr>
            <p:ph sz="half" idx="1"/>
          </p:nvPr>
        </p:nvSpPr>
        <p:spPr>
          <a:xfrm>
            <a:off x="1066798"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3E44A2B-32CA-2FD9-5475-CE53493468A1}"/>
              </a:ext>
            </a:extLst>
          </p:cNvPr>
          <p:cNvSpPr>
            <a:spLocks noGrp="1"/>
          </p:cNvSpPr>
          <p:nvPr>
            <p:ph sz="half" idx="2"/>
          </p:nvPr>
        </p:nvSpPr>
        <p:spPr>
          <a:xfrm>
            <a:off x="6172200"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5491817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8D240-FA00-712D-838C-3B5D0E924EEB}"/>
              </a:ext>
            </a:extLst>
          </p:cNvPr>
          <p:cNvSpPr>
            <a:spLocks noGrp="1"/>
          </p:cNvSpPr>
          <p:nvPr>
            <p:ph type="title"/>
          </p:nvPr>
        </p:nvSpPr>
        <p:spPr>
          <a:xfrm>
            <a:off x="1066798" y="562002"/>
            <a:ext cx="10071255" cy="715955"/>
          </a:xfrm>
        </p:spPr>
        <p:txBody>
          <a:bodyPr/>
          <a:lstStyle>
            <a:lvl1pPr>
              <a:defRPr b="1" i="0">
                <a:latin typeface="Myriad Pro Light" panose="020B0403030403020204" pitchFamily="34" charset="0"/>
              </a:defRPr>
            </a:lvl1pPr>
          </a:lstStyle>
          <a:p>
            <a:r>
              <a:rPr lang="da-DK"/>
              <a:t>Klik for at redigere titeltypografien i masteren</a:t>
            </a:r>
          </a:p>
        </p:txBody>
      </p:sp>
    </p:spTree>
    <p:extLst>
      <p:ext uri="{BB962C8B-B14F-4D97-AF65-F5344CB8AC3E}">
        <p14:creationId xmlns:p14="http://schemas.microsoft.com/office/powerpoint/2010/main" val="11073794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53894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kala-skabelon ly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74" idx="2"/>
            <a:endCxn id="4" idx="6"/>
          </p:cNvCxnSpPr>
          <p:nvPr userDrawn="1"/>
        </p:nvCxnSpPr>
        <p:spPr>
          <a:xfrm flipH="1">
            <a:off x="2526322" y="5243149"/>
            <a:ext cx="2854570"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3" name="Pladsholder til tekst 22">
            <a:extLst>
              <a:ext uri="{FF2B5EF4-FFF2-40B4-BE49-F238E27FC236}">
                <a16:creationId xmlns:a16="http://schemas.microsoft.com/office/drawing/2014/main" id="{5FA06110-E478-8502-5B18-E3FBFF244424}"/>
              </a:ext>
            </a:extLst>
          </p:cNvPr>
          <p:cNvSpPr>
            <a:spLocks noGrp="1"/>
          </p:cNvSpPr>
          <p:nvPr>
            <p:ph type="body" sz="quarter" idx="10"/>
          </p:nvPr>
        </p:nvSpPr>
        <p:spPr>
          <a:xfrm>
            <a:off x="1078524" y="1629505"/>
            <a:ext cx="10040814" cy="2426680"/>
          </a:xfrm>
        </p:spPr>
        <p:txBody>
          <a:bodyPr>
            <a:normAutofit/>
          </a:bodyPr>
          <a:lstStyle>
            <a:lvl1pPr marL="571500" indent="-571500">
              <a:buFont typeface="Arial" panose="020B0604020202020204" pitchFamily="34" charset="0"/>
              <a:buChar char="•"/>
              <a:defRPr sz="2800" b="0" i="0">
                <a:solidFill>
                  <a:schemeClr val="accent6"/>
                </a:solidFill>
                <a:latin typeface="Myriad Pro Light" panose="020B04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a-DK"/>
              <a:t>Klik for at redigere teksttypografierne i masteren</a:t>
            </a:r>
          </a:p>
        </p:txBody>
      </p: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339969"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6" name="Pladsholder til tekst 24">
            <a:extLst>
              <a:ext uri="{FF2B5EF4-FFF2-40B4-BE49-F238E27FC236}">
                <a16:creationId xmlns:a16="http://schemas.microsoft.com/office/drawing/2014/main" id="{451ED39F-C4FF-099E-DC38-4F5C1DE326BC}"/>
              </a:ext>
            </a:extLst>
          </p:cNvPr>
          <p:cNvSpPr>
            <a:spLocks noGrp="1"/>
          </p:cNvSpPr>
          <p:nvPr>
            <p:ph type="body" sz="quarter" idx="12"/>
          </p:nvPr>
        </p:nvSpPr>
        <p:spPr>
          <a:xfrm>
            <a:off x="4665784"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27" name="Pladsholder til tekst 24">
            <a:extLst>
              <a:ext uri="{FF2B5EF4-FFF2-40B4-BE49-F238E27FC236}">
                <a16:creationId xmlns:a16="http://schemas.microsoft.com/office/drawing/2014/main" id="{A69AD1EB-71A0-872F-AB37-FAC7BE9C287C}"/>
              </a:ext>
            </a:extLst>
          </p:cNvPr>
          <p:cNvSpPr>
            <a:spLocks noGrp="1"/>
          </p:cNvSpPr>
          <p:nvPr>
            <p:ph type="body" sz="quarter" idx="13"/>
          </p:nvPr>
        </p:nvSpPr>
        <p:spPr>
          <a:xfrm>
            <a:off x="9003322" y="6189176"/>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177361"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74" idx="6"/>
          </p:cNvCxnSpPr>
          <p:nvPr userDrawn="1"/>
        </p:nvCxnSpPr>
        <p:spPr>
          <a:xfrm>
            <a:off x="6828691" y="5243149"/>
            <a:ext cx="2842847"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74" name="Ellipse 73">
            <a:extLst>
              <a:ext uri="{FF2B5EF4-FFF2-40B4-BE49-F238E27FC236}">
                <a16:creationId xmlns:a16="http://schemas.microsoft.com/office/drawing/2014/main" id="{2936EFF3-399A-1550-5A07-2B22F524F4CD}"/>
              </a:ext>
            </a:extLst>
          </p:cNvPr>
          <p:cNvSpPr/>
          <p:nvPr userDrawn="1"/>
        </p:nvSpPr>
        <p:spPr>
          <a:xfrm>
            <a:off x="5380892"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5" name="Pladsholder til billede 74">
            <a:extLst>
              <a:ext uri="{FF2B5EF4-FFF2-40B4-BE49-F238E27FC236}">
                <a16:creationId xmlns:a16="http://schemas.microsoft.com/office/drawing/2014/main" id="{BE6FC265-8C99-22CB-A642-DEA05D7DDB6E}"/>
              </a:ext>
            </a:extLst>
          </p:cNvPr>
          <p:cNvSpPr>
            <a:spLocks noGrp="1"/>
          </p:cNvSpPr>
          <p:nvPr>
            <p:ph type="pic" sz="quarter" idx="15"/>
          </p:nvPr>
        </p:nvSpPr>
        <p:spPr>
          <a:xfrm>
            <a:off x="5479730"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76" name="Ellipse 75">
            <a:extLst>
              <a:ext uri="{FF2B5EF4-FFF2-40B4-BE49-F238E27FC236}">
                <a16:creationId xmlns:a16="http://schemas.microsoft.com/office/drawing/2014/main" id="{E086889E-C989-35AA-6706-5661845C8F14}"/>
              </a:ext>
            </a:extLst>
          </p:cNvPr>
          <p:cNvSpPr/>
          <p:nvPr userDrawn="1"/>
        </p:nvSpPr>
        <p:spPr>
          <a:xfrm>
            <a:off x="9683261" y="4519249"/>
            <a:ext cx="1447799" cy="1447799"/>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7" name="Pladsholder til billede 76">
            <a:extLst>
              <a:ext uri="{FF2B5EF4-FFF2-40B4-BE49-F238E27FC236}">
                <a16:creationId xmlns:a16="http://schemas.microsoft.com/office/drawing/2014/main" id="{2B499FF9-0490-4B62-4CF1-058448D084B4}"/>
              </a:ext>
            </a:extLst>
          </p:cNvPr>
          <p:cNvSpPr>
            <a:spLocks noGrp="1"/>
          </p:cNvSpPr>
          <p:nvPr>
            <p:ph type="pic" sz="quarter" idx="16"/>
          </p:nvPr>
        </p:nvSpPr>
        <p:spPr>
          <a:xfrm>
            <a:off x="9782099" y="4618087"/>
            <a:ext cx="1250122" cy="1250122"/>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30666317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kala-skabelon mørk">
    <p:bg>
      <p:bgPr>
        <a:gradFill>
          <a:gsLst>
            <a:gs pos="29000">
              <a:schemeClr val="accent1"/>
            </a:gs>
            <a:gs pos="78000">
              <a:schemeClr val="accent6"/>
            </a:gs>
          </a:gsLst>
          <a:lin ang="27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C3C7C-A2B7-F0C5-9025-13C7C6E20509}"/>
              </a:ext>
            </a:extLst>
          </p:cNvPr>
          <p:cNvSpPr>
            <a:spLocks noGrp="1"/>
          </p:cNvSpPr>
          <p:nvPr>
            <p:ph type="title"/>
          </p:nvPr>
        </p:nvSpPr>
        <p:spPr>
          <a:xfrm>
            <a:off x="1067506" y="562003"/>
            <a:ext cx="10105293" cy="709241"/>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4" name="Ellipse 3">
            <a:extLst>
              <a:ext uri="{FF2B5EF4-FFF2-40B4-BE49-F238E27FC236}">
                <a16:creationId xmlns:a16="http://schemas.microsoft.com/office/drawing/2014/main" id="{C171D683-6C00-9AF9-A59E-712101795A91}"/>
              </a:ext>
            </a:extLst>
          </p:cNvPr>
          <p:cNvSpPr/>
          <p:nvPr userDrawn="1"/>
        </p:nvSpPr>
        <p:spPr>
          <a:xfrm>
            <a:off x="1078523"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8" name="Lige pilforbindelse 7">
            <a:extLst>
              <a:ext uri="{FF2B5EF4-FFF2-40B4-BE49-F238E27FC236}">
                <a16:creationId xmlns:a16="http://schemas.microsoft.com/office/drawing/2014/main" id="{C41F572D-DEC1-9CDA-5FB3-C5E20EEB583B}"/>
              </a:ext>
            </a:extLst>
          </p:cNvPr>
          <p:cNvCxnSpPr>
            <a:cxnSpLocks/>
            <a:stCxn id="5" idx="2"/>
            <a:endCxn id="4" idx="6"/>
          </p:cNvCxnSpPr>
          <p:nvPr userDrawn="1"/>
        </p:nvCxnSpPr>
        <p:spPr>
          <a:xfrm flipH="1">
            <a:off x="3212123" y="3435007"/>
            <a:ext cx="1854506"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25" name="Pladsholder til tekst 24">
            <a:extLst>
              <a:ext uri="{FF2B5EF4-FFF2-40B4-BE49-F238E27FC236}">
                <a16:creationId xmlns:a16="http://schemas.microsoft.com/office/drawing/2014/main" id="{C41656B3-30D4-1B48-3832-A42F1E4BE231}"/>
              </a:ext>
            </a:extLst>
          </p:cNvPr>
          <p:cNvSpPr>
            <a:spLocks noGrp="1"/>
          </p:cNvSpPr>
          <p:nvPr>
            <p:ph type="body" sz="quarter" idx="11"/>
          </p:nvPr>
        </p:nvSpPr>
        <p:spPr>
          <a:xfrm>
            <a:off x="736577"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58" name="Pladsholder til billede 57">
            <a:extLst>
              <a:ext uri="{FF2B5EF4-FFF2-40B4-BE49-F238E27FC236}">
                <a16:creationId xmlns:a16="http://schemas.microsoft.com/office/drawing/2014/main" id="{E380DC27-65F7-F340-3492-EFC40D25980A}"/>
              </a:ext>
            </a:extLst>
          </p:cNvPr>
          <p:cNvSpPr>
            <a:spLocks noGrp="1"/>
          </p:cNvSpPr>
          <p:nvPr>
            <p:ph type="pic" sz="quarter" idx="14"/>
          </p:nvPr>
        </p:nvSpPr>
        <p:spPr>
          <a:xfrm>
            <a:off x="1224180"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cxnSp>
        <p:nvCxnSpPr>
          <p:cNvPr id="68" name="Lige pilforbindelse 67">
            <a:extLst>
              <a:ext uri="{FF2B5EF4-FFF2-40B4-BE49-F238E27FC236}">
                <a16:creationId xmlns:a16="http://schemas.microsoft.com/office/drawing/2014/main" id="{5BFF70E1-4518-5FA9-30C0-CD0765F2FF40}"/>
              </a:ext>
            </a:extLst>
          </p:cNvPr>
          <p:cNvCxnSpPr>
            <a:cxnSpLocks/>
            <a:stCxn id="5" idx="6"/>
            <a:endCxn id="9" idx="2"/>
          </p:cNvCxnSpPr>
          <p:nvPr userDrawn="1"/>
        </p:nvCxnSpPr>
        <p:spPr>
          <a:xfrm>
            <a:off x="7200229" y="3435007"/>
            <a:ext cx="1810439" cy="0"/>
          </a:xfrm>
          <a:prstGeom prst="straightConnector1">
            <a:avLst/>
          </a:prstGeom>
          <a:ln w="19050">
            <a:solidFill>
              <a:schemeClr val="tx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pic>
        <p:nvPicPr>
          <p:cNvPr id="3" name="Billede 2" descr="Et billede, der indeholder logo, Grafik, Font/skrifttype, symbol&#10;&#10;AI-genereret indhold kan være ukorrekt.">
            <a:extLst>
              <a:ext uri="{FF2B5EF4-FFF2-40B4-BE49-F238E27FC236}">
                <a16:creationId xmlns:a16="http://schemas.microsoft.com/office/drawing/2014/main" id="{EB92A895-BC1E-93A2-AEE7-09BB9F1B15EB}"/>
              </a:ext>
            </a:extLst>
          </p:cNvPr>
          <p:cNvPicPr>
            <a:picLocks noChangeAspect="1"/>
          </p:cNvPicPr>
          <p:nvPr userDrawn="1"/>
        </p:nvPicPr>
        <p:blipFill>
          <a:blip r:embed="rId2"/>
          <a:stretch>
            <a:fillRect/>
          </a:stretch>
        </p:blipFill>
        <p:spPr>
          <a:xfrm>
            <a:off x="11078449" y="98425"/>
            <a:ext cx="971550" cy="971550"/>
          </a:xfrm>
          <a:prstGeom prst="rect">
            <a:avLst/>
          </a:prstGeom>
        </p:spPr>
      </p:pic>
      <p:sp>
        <p:nvSpPr>
          <p:cNvPr id="5" name="Ellipse 4">
            <a:extLst>
              <a:ext uri="{FF2B5EF4-FFF2-40B4-BE49-F238E27FC236}">
                <a16:creationId xmlns:a16="http://schemas.microsoft.com/office/drawing/2014/main" id="{EBA1B1B1-1530-91C7-AD87-154D43D65393}"/>
              </a:ext>
            </a:extLst>
          </p:cNvPr>
          <p:cNvSpPr/>
          <p:nvPr userDrawn="1"/>
        </p:nvSpPr>
        <p:spPr>
          <a:xfrm>
            <a:off x="5066629"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Pladsholder til tekst 24">
            <a:extLst>
              <a:ext uri="{FF2B5EF4-FFF2-40B4-BE49-F238E27FC236}">
                <a16:creationId xmlns:a16="http://schemas.microsoft.com/office/drawing/2014/main" id="{CCA402B4-5562-F146-AEB7-2312F687CD74}"/>
              </a:ext>
            </a:extLst>
          </p:cNvPr>
          <p:cNvSpPr>
            <a:spLocks noGrp="1"/>
          </p:cNvSpPr>
          <p:nvPr>
            <p:ph type="body" sz="quarter" idx="15"/>
          </p:nvPr>
        </p:nvSpPr>
        <p:spPr>
          <a:xfrm>
            <a:off x="4724683"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7" name="Pladsholder til billede 57">
            <a:extLst>
              <a:ext uri="{FF2B5EF4-FFF2-40B4-BE49-F238E27FC236}">
                <a16:creationId xmlns:a16="http://schemas.microsoft.com/office/drawing/2014/main" id="{44F7D2D5-75C8-C25F-4A6B-EA39D6EADB93}"/>
              </a:ext>
            </a:extLst>
          </p:cNvPr>
          <p:cNvSpPr>
            <a:spLocks noGrp="1"/>
          </p:cNvSpPr>
          <p:nvPr>
            <p:ph type="pic" sz="quarter" idx="16"/>
          </p:nvPr>
        </p:nvSpPr>
        <p:spPr>
          <a:xfrm>
            <a:off x="5212286"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
        <p:nvSpPr>
          <p:cNvPr id="9" name="Ellipse 8">
            <a:extLst>
              <a:ext uri="{FF2B5EF4-FFF2-40B4-BE49-F238E27FC236}">
                <a16:creationId xmlns:a16="http://schemas.microsoft.com/office/drawing/2014/main" id="{50F416DD-3736-01A8-56F1-D9D8EE426025}"/>
              </a:ext>
            </a:extLst>
          </p:cNvPr>
          <p:cNvSpPr/>
          <p:nvPr userDrawn="1"/>
        </p:nvSpPr>
        <p:spPr>
          <a:xfrm>
            <a:off x="9010668" y="2368207"/>
            <a:ext cx="2133600" cy="2133600"/>
          </a:xfrm>
          <a:prstGeom prst="ellipse">
            <a:avLst/>
          </a:prstGeom>
          <a:noFill/>
          <a:ln w="25400">
            <a:solidFill>
              <a:schemeClr val="tx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Pladsholder til tekst 24">
            <a:extLst>
              <a:ext uri="{FF2B5EF4-FFF2-40B4-BE49-F238E27FC236}">
                <a16:creationId xmlns:a16="http://schemas.microsoft.com/office/drawing/2014/main" id="{76BC1C97-C5D1-BE05-124B-76C5EC6182D5}"/>
              </a:ext>
            </a:extLst>
          </p:cNvPr>
          <p:cNvSpPr>
            <a:spLocks noGrp="1"/>
          </p:cNvSpPr>
          <p:nvPr>
            <p:ph type="body" sz="quarter" idx="17"/>
          </p:nvPr>
        </p:nvSpPr>
        <p:spPr>
          <a:xfrm>
            <a:off x="8668722" y="4723934"/>
            <a:ext cx="2872154" cy="304800"/>
          </a:xfrm>
        </p:spPr>
        <p:txBody>
          <a:bodyPr>
            <a:noAutofit/>
          </a:bodyPr>
          <a:lstStyle>
            <a:lvl1pPr marL="0" indent="0" algn="ctr">
              <a:buNone/>
              <a:defRPr sz="1400" b="0" i="0">
                <a:latin typeface="Myriad Pro Light" panose="020B0403030403020204" pitchFamily="34" charset="0"/>
              </a:defRPr>
            </a:lvl1pPr>
            <a:lvl2pPr marL="457200" indent="0">
              <a:buNone/>
              <a:defRPr sz="1400" b="0" i="0">
                <a:latin typeface="Myriad Pro Light" panose="020B0403030403020204" pitchFamily="34" charset="0"/>
              </a:defRPr>
            </a:lvl2pPr>
            <a:lvl3pPr marL="914400" indent="0">
              <a:buNone/>
              <a:defRPr sz="1400" b="0" i="0">
                <a:latin typeface="Myriad Pro Light" panose="020B0403030403020204" pitchFamily="34" charset="0"/>
              </a:defRPr>
            </a:lvl3pPr>
            <a:lvl4pPr marL="1371600" indent="0">
              <a:buNone/>
              <a:defRPr sz="1400" b="0" i="0">
                <a:latin typeface="Myriad Pro Light" panose="020B0403030403020204" pitchFamily="34" charset="0"/>
              </a:defRPr>
            </a:lvl4pPr>
            <a:lvl5pPr marL="1828800" indent="0">
              <a:buNone/>
              <a:defRPr sz="1400" b="0" i="0">
                <a:latin typeface="Myriad Pro Light" panose="020B0403030403020204" pitchFamily="34" charset="0"/>
              </a:defRPr>
            </a:lvl5pPr>
          </a:lstStyle>
          <a:p>
            <a:pPr lvl="0"/>
            <a:r>
              <a:rPr lang="da-DK"/>
              <a:t>Klik for at redigere teksttypografierne i masteren</a:t>
            </a:r>
          </a:p>
        </p:txBody>
      </p:sp>
      <p:sp>
        <p:nvSpPr>
          <p:cNvPr id="11" name="Pladsholder til billede 57">
            <a:extLst>
              <a:ext uri="{FF2B5EF4-FFF2-40B4-BE49-F238E27FC236}">
                <a16:creationId xmlns:a16="http://schemas.microsoft.com/office/drawing/2014/main" id="{58CDFCE8-EAAF-5F5E-5450-16602128D7F2}"/>
              </a:ext>
            </a:extLst>
          </p:cNvPr>
          <p:cNvSpPr>
            <a:spLocks noGrp="1"/>
          </p:cNvSpPr>
          <p:nvPr>
            <p:ph type="pic" sz="quarter" idx="18"/>
          </p:nvPr>
        </p:nvSpPr>
        <p:spPr>
          <a:xfrm>
            <a:off x="9156325" y="2513864"/>
            <a:ext cx="1842286" cy="1842286"/>
          </a:xfrm>
          <a:custGeom>
            <a:avLst/>
            <a:gdLst>
              <a:gd name="connsiteX0" fmla="*/ 1441939 w 2883878"/>
              <a:gd name="connsiteY0" fmla="*/ 0 h 2883878"/>
              <a:gd name="connsiteX1" fmla="*/ 2883878 w 2883878"/>
              <a:gd name="connsiteY1" fmla="*/ 1441939 h 2883878"/>
              <a:gd name="connsiteX2" fmla="*/ 1441939 w 2883878"/>
              <a:gd name="connsiteY2" fmla="*/ 2883878 h 2883878"/>
              <a:gd name="connsiteX3" fmla="*/ 0 w 2883878"/>
              <a:gd name="connsiteY3" fmla="*/ 1441939 h 2883878"/>
              <a:gd name="connsiteX4" fmla="*/ 1441939 w 2883878"/>
              <a:gd name="connsiteY4" fmla="*/ 0 h 2883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878" h="2883878">
                <a:moveTo>
                  <a:pt x="1441939" y="0"/>
                </a:moveTo>
                <a:cubicBezTo>
                  <a:pt x="2238300" y="0"/>
                  <a:pt x="2883878" y="645578"/>
                  <a:pt x="2883878" y="1441939"/>
                </a:cubicBezTo>
                <a:cubicBezTo>
                  <a:pt x="2883878" y="2238300"/>
                  <a:pt x="2238300" y="2883878"/>
                  <a:pt x="1441939" y="2883878"/>
                </a:cubicBezTo>
                <a:cubicBezTo>
                  <a:pt x="645578" y="2883878"/>
                  <a:pt x="0" y="2238300"/>
                  <a:pt x="0" y="1441939"/>
                </a:cubicBezTo>
                <a:cubicBezTo>
                  <a:pt x="0" y="645578"/>
                  <a:pt x="645578" y="0"/>
                  <a:pt x="1441939" y="0"/>
                </a:cubicBezTo>
                <a:close/>
              </a:path>
            </a:pathLst>
          </a:custGeom>
        </p:spPr>
        <p:txBody>
          <a:bodyPr wrap="square">
            <a:noAutofit/>
          </a:bodyPr>
          <a:lstStyle>
            <a:lvl1pPr>
              <a:defRPr sz="1000"/>
            </a:lvl1pPr>
          </a:lstStyle>
          <a:p>
            <a:endParaRPr lang="da-DK"/>
          </a:p>
        </p:txBody>
      </p:sp>
    </p:spTree>
    <p:extLst>
      <p:ext uri="{BB962C8B-B14F-4D97-AF65-F5344CB8AC3E}">
        <p14:creationId xmlns:p14="http://schemas.microsoft.com/office/powerpoint/2010/main" val="880682869"/>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lede højre B">
    <p:bg>
      <p:bgPr>
        <a:gradFill>
          <a:gsLst>
            <a:gs pos="28000">
              <a:schemeClr val="accent4">
                <a:lumMod val="40000"/>
              </a:schemeClr>
            </a:gs>
            <a:gs pos="78000">
              <a:schemeClr val="accent4"/>
            </a:gs>
          </a:gsLst>
          <a:lin ang="2700000" scaled="1"/>
        </a:gra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CCA3761C-07CA-1E08-EC41-D01D4E1878F7}"/>
              </a:ext>
            </a:extLst>
          </p:cNvPr>
          <p:cNvSpPr>
            <a:spLocks noGrp="1"/>
          </p:cNvSpPr>
          <p:nvPr>
            <p:ph type="pic" sz="quarter" idx="10"/>
          </p:nvPr>
        </p:nvSpPr>
        <p:spPr>
          <a:xfrm>
            <a:off x="6109648" y="0"/>
            <a:ext cx="6082352" cy="6858000"/>
          </a:xfrm>
          <a:solidFill>
            <a:schemeClr val="bg2"/>
          </a:solidFill>
        </p:spPr>
        <p:txBody>
          <a:bodyPr/>
          <a:lstStyle/>
          <a:p>
            <a:endParaRPr lang="da-DK"/>
          </a:p>
        </p:txBody>
      </p:sp>
      <p:pic>
        <p:nvPicPr>
          <p:cNvPr id="6" name="Billede 5" descr="Et billede, der indeholder logo, Grafik, Font/skrifttype, symbol&#10;&#10;AI-genereret indhold kan være ukorrekt.">
            <a:extLst>
              <a:ext uri="{FF2B5EF4-FFF2-40B4-BE49-F238E27FC236}">
                <a16:creationId xmlns:a16="http://schemas.microsoft.com/office/drawing/2014/main" id="{4A3F51F9-2697-B88F-9E82-780038739CF7}"/>
              </a:ext>
            </a:extLst>
          </p:cNvPr>
          <p:cNvPicPr>
            <a:picLocks noChangeAspect="1"/>
          </p:cNvPicPr>
          <p:nvPr userDrawn="1"/>
        </p:nvPicPr>
        <p:blipFill>
          <a:blip r:embed="rId2"/>
          <a:stretch>
            <a:fillRect/>
          </a:stretch>
        </p:blipFill>
        <p:spPr>
          <a:xfrm>
            <a:off x="11096205" y="98425"/>
            <a:ext cx="971550" cy="971550"/>
          </a:xfrm>
          <a:prstGeom prst="rect">
            <a:avLst/>
          </a:prstGeom>
        </p:spPr>
      </p:pic>
      <p:sp>
        <p:nvSpPr>
          <p:cNvPr id="7" name="Titel 1">
            <a:extLst>
              <a:ext uri="{FF2B5EF4-FFF2-40B4-BE49-F238E27FC236}">
                <a16:creationId xmlns:a16="http://schemas.microsoft.com/office/drawing/2014/main" id="{EACC14C2-5144-49DB-FFF5-25372B10E6B0}"/>
              </a:ext>
            </a:extLst>
          </p:cNvPr>
          <p:cNvSpPr>
            <a:spLocks noGrp="1"/>
          </p:cNvSpPr>
          <p:nvPr>
            <p:ph type="title"/>
          </p:nvPr>
        </p:nvSpPr>
        <p:spPr>
          <a:xfrm>
            <a:off x="1064526" y="545911"/>
            <a:ext cx="4301319" cy="736980"/>
          </a:xfrm>
        </p:spPr>
        <p:txBody>
          <a:bodyPr>
            <a:noAutofit/>
          </a:bodyPr>
          <a:lstStyle>
            <a:lvl1pPr>
              <a:defRPr sz="3200" b="1" i="0">
                <a:solidFill>
                  <a:schemeClr val="bg1"/>
                </a:solidFill>
                <a:latin typeface="Myriad Pro Light" panose="020B0403030403020204" pitchFamily="34" charset="0"/>
              </a:defRPr>
            </a:lvl1pPr>
          </a:lstStyle>
          <a:p>
            <a:r>
              <a:rPr lang="da-DK"/>
              <a:t>Klik for at redigere titeltypografien i masteren</a:t>
            </a:r>
          </a:p>
        </p:txBody>
      </p:sp>
      <p:sp>
        <p:nvSpPr>
          <p:cNvPr id="8" name="Pladsholder til indhold 2">
            <a:extLst>
              <a:ext uri="{FF2B5EF4-FFF2-40B4-BE49-F238E27FC236}">
                <a16:creationId xmlns:a16="http://schemas.microsoft.com/office/drawing/2014/main" id="{F596F3DD-8822-E165-A8D8-7BA3DF843120}"/>
              </a:ext>
            </a:extLst>
          </p:cNvPr>
          <p:cNvSpPr>
            <a:spLocks noGrp="1"/>
          </p:cNvSpPr>
          <p:nvPr>
            <p:ph idx="1"/>
          </p:nvPr>
        </p:nvSpPr>
        <p:spPr>
          <a:xfrm>
            <a:off x="1064526" y="2019869"/>
            <a:ext cx="4301320" cy="428714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114976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Standard punktopstil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A4EA87-9639-3021-41D2-DA0E1E2C8215}"/>
              </a:ext>
            </a:extLst>
          </p:cNvPr>
          <p:cNvSpPr>
            <a:spLocks noGrp="1"/>
          </p:cNvSpPr>
          <p:nvPr>
            <p:ph type="title"/>
          </p:nvPr>
        </p:nvSpPr>
        <p:spPr>
          <a:xfrm>
            <a:off x="1066799" y="550985"/>
            <a:ext cx="10058402" cy="749005"/>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8206AED2-E796-40D0-02F2-8A52A50AC1F8}"/>
              </a:ext>
            </a:extLst>
          </p:cNvPr>
          <p:cNvSpPr>
            <a:spLocks noGrp="1"/>
          </p:cNvSpPr>
          <p:nvPr>
            <p:ph idx="1"/>
          </p:nvPr>
        </p:nvSpPr>
        <p:spPr>
          <a:xfrm>
            <a:off x="1066800" y="1641513"/>
            <a:ext cx="10058401" cy="466550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4218702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Sammenlignings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B3F40-A70F-5BD4-7783-A2CE1BBA82D6}"/>
              </a:ext>
            </a:extLst>
          </p:cNvPr>
          <p:cNvSpPr>
            <a:spLocks noGrp="1"/>
          </p:cNvSpPr>
          <p:nvPr>
            <p:ph type="title"/>
          </p:nvPr>
        </p:nvSpPr>
        <p:spPr>
          <a:xfrm>
            <a:off x="1066798" y="573724"/>
            <a:ext cx="10105293" cy="704233"/>
          </a:xfrm>
        </p:spPr>
        <p:txBody>
          <a:bodyPr/>
          <a:lstStyle>
            <a:lvl1pPr>
              <a:defRPr b="1" i="0">
                <a:latin typeface="Myriad Pro Light" panose="020B0403030403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A78AAD9-8E6E-E7C9-246E-06468998C43F}"/>
              </a:ext>
            </a:extLst>
          </p:cNvPr>
          <p:cNvSpPr>
            <a:spLocks noGrp="1"/>
          </p:cNvSpPr>
          <p:nvPr>
            <p:ph sz="half" idx="1"/>
          </p:nvPr>
        </p:nvSpPr>
        <p:spPr>
          <a:xfrm>
            <a:off x="1066798"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3E44A2B-32CA-2FD9-5475-CE53493468A1}"/>
              </a:ext>
            </a:extLst>
          </p:cNvPr>
          <p:cNvSpPr>
            <a:spLocks noGrp="1"/>
          </p:cNvSpPr>
          <p:nvPr>
            <p:ph sz="half" idx="2"/>
          </p:nvPr>
        </p:nvSpPr>
        <p:spPr>
          <a:xfrm>
            <a:off x="6172200" y="1652530"/>
            <a:ext cx="4953002" cy="452443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62473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6.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7.pn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image" Target="../media/image8.png"/><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image" Target="../media/image9.png"/><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52E560C-D9C8-F915-04E5-FF5CA83766C3}"/>
              </a:ext>
            </a:extLst>
          </p:cNvPr>
          <p:cNvSpPr>
            <a:spLocks noGrp="1"/>
          </p:cNvSpPr>
          <p:nvPr>
            <p:ph type="title"/>
          </p:nvPr>
        </p:nvSpPr>
        <p:spPr>
          <a:xfrm>
            <a:off x="1066798" y="365125"/>
            <a:ext cx="10105293"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DCD0FB-2782-C691-8520-958EC6B423DC}"/>
              </a:ext>
            </a:extLst>
          </p:cNvPr>
          <p:cNvSpPr>
            <a:spLocks noGrp="1"/>
          </p:cNvSpPr>
          <p:nvPr>
            <p:ph type="body" idx="1"/>
          </p:nvPr>
        </p:nvSpPr>
        <p:spPr>
          <a:xfrm>
            <a:off x="1066800" y="1825625"/>
            <a:ext cx="10105292"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8" name="Billede 7" descr="Et billede, der indeholder Grafik, Font/skrifttype, grafisk design, logo&#10;&#10;AI-genereret indhold kan være ukorrekt.">
            <a:extLst>
              <a:ext uri="{FF2B5EF4-FFF2-40B4-BE49-F238E27FC236}">
                <a16:creationId xmlns:a16="http://schemas.microsoft.com/office/drawing/2014/main" id="{7F261EC5-2A36-CDD6-8E99-261496B0FB2E}"/>
              </a:ext>
            </a:extLst>
          </p:cNvPr>
          <p:cNvPicPr>
            <a:picLocks noChangeAspect="1"/>
          </p:cNvPicPr>
          <p:nvPr userDrawn="1"/>
        </p:nvPicPr>
        <p:blipFill>
          <a:blip r:embed="rId15"/>
          <a:stretch>
            <a:fillRect/>
          </a:stretch>
        </p:blipFill>
        <p:spPr>
          <a:xfrm>
            <a:off x="11080450" y="155385"/>
            <a:ext cx="968920" cy="825629"/>
          </a:xfrm>
          <a:prstGeom prst="rect">
            <a:avLst/>
          </a:prstGeom>
        </p:spPr>
      </p:pic>
    </p:spTree>
    <p:extLst>
      <p:ext uri="{BB962C8B-B14F-4D97-AF65-F5344CB8AC3E}">
        <p14:creationId xmlns:p14="http://schemas.microsoft.com/office/powerpoint/2010/main" val="31842576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70" r:id="rId3"/>
    <p:sldLayoutId id="2147483667" r:id="rId4"/>
    <p:sldLayoutId id="2147483672" r:id="rId5"/>
    <p:sldLayoutId id="2147483673" r:id="rId6"/>
    <p:sldLayoutId id="2147483674" r:id="rId7"/>
    <p:sldLayoutId id="2147483662" r:id="rId8"/>
    <p:sldLayoutId id="2147483664" r:id="rId9"/>
    <p:sldLayoutId id="2147483666" r:id="rId10"/>
    <p:sldLayoutId id="2147483671" r:id="rId11"/>
    <p:sldLayoutId id="2147483668" r:id="rId12"/>
    <p:sldLayoutId id="2147483675" r:id="rId13"/>
  </p:sldLayoutIdLst>
  <p:txStyles>
    <p:titleStyle>
      <a:lvl1pPr algn="l" defTabSz="914400" rtl="0" eaLnBrk="1" latinLnBrk="0" hangingPunct="1">
        <a:lnSpc>
          <a:spcPct val="90000"/>
        </a:lnSpc>
        <a:spcBef>
          <a:spcPct val="0"/>
        </a:spcBef>
        <a:buNone/>
        <a:defRPr sz="4400" kern="1200">
          <a:solidFill>
            <a:schemeClr val="tx1"/>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52E560C-D9C8-F915-04E5-FF5CA83766C3}"/>
              </a:ext>
            </a:extLst>
          </p:cNvPr>
          <p:cNvSpPr>
            <a:spLocks noGrp="1"/>
          </p:cNvSpPr>
          <p:nvPr>
            <p:ph type="title"/>
          </p:nvPr>
        </p:nvSpPr>
        <p:spPr>
          <a:xfrm>
            <a:off x="1066798" y="365125"/>
            <a:ext cx="10105293"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DCD0FB-2782-C691-8520-958EC6B423DC}"/>
              </a:ext>
            </a:extLst>
          </p:cNvPr>
          <p:cNvSpPr>
            <a:spLocks noGrp="1"/>
          </p:cNvSpPr>
          <p:nvPr>
            <p:ph type="body" idx="1"/>
          </p:nvPr>
        </p:nvSpPr>
        <p:spPr>
          <a:xfrm>
            <a:off x="1066800" y="1825625"/>
            <a:ext cx="10105292"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6" name="Billede 5" descr="Et billede, der indeholder Grafik, Font/skrifttype, typografi, design&#10;&#10;AI-genereret indhold kan være ukorrekt.">
            <a:extLst>
              <a:ext uri="{FF2B5EF4-FFF2-40B4-BE49-F238E27FC236}">
                <a16:creationId xmlns:a16="http://schemas.microsoft.com/office/drawing/2014/main" id="{EDCE3103-680D-959E-C39F-1D7F021C59ED}"/>
              </a:ext>
            </a:extLst>
          </p:cNvPr>
          <p:cNvPicPr>
            <a:picLocks noChangeAspect="1"/>
          </p:cNvPicPr>
          <p:nvPr userDrawn="1"/>
        </p:nvPicPr>
        <p:blipFill>
          <a:blip r:embed="rId15"/>
          <a:stretch>
            <a:fillRect/>
          </a:stretch>
        </p:blipFill>
        <p:spPr>
          <a:xfrm>
            <a:off x="11143859" y="166990"/>
            <a:ext cx="830806" cy="810122"/>
          </a:xfrm>
          <a:prstGeom prst="rect">
            <a:avLst/>
          </a:prstGeom>
        </p:spPr>
      </p:pic>
    </p:spTree>
    <p:extLst>
      <p:ext uri="{BB962C8B-B14F-4D97-AF65-F5344CB8AC3E}">
        <p14:creationId xmlns:p14="http://schemas.microsoft.com/office/powerpoint/2010/main" val="142833471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l" defTabSz="914400" rtl="0" eaLnBrk="1" latinLnBrk="0" hangingPunct="1">
        <a:lnSpc>
          <a:spcPct val="90000"/>
        </a:lnSpc>
        <a:spcBef>
          <a:spcPct val="0"/>
        </a:spcBef>
        <a:buNone/>
        <a:defRPr sz="4400" kern="1200">
          <a:solidFill>
            <a:schemeClr val="tx1"/>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52E560C-D9C8-F915-04E5-FF5CA83766C3}"/>
              </a:ext>
            </a:extLst>
          </p:cNvPr>
          <p:cNvSpPr>
            <a:spLocks noGrp="1"/>
          </p:cNvSpPr>
          <p:nvPr>
            <p:ph type="title"/>
          </p:nvPr>
        </p:nvSpPr>
        <p:spPr>
          <a:xfrm>
            <a:off x="1066798" y="365125"/>
            <a:ext cx="10105293"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DCD0FB-2782-C691-8520-958EC6B423DC}"/>
              </a:ext>
            </a:extLst>
          </p:cNvPr>
          <p:cNvSpPr>
            <a:spLocks noGrp="1"/>
          </p:cNvSpPr>
          <p:nvPr>
            <p:ph type="body" idx="1"/>
          </p:nvPr>
        </p:nvSpPr>
        <p:spPr>
          <a:xfrm>
            <a:off x="1066800" y="1825625"/>
            <a:ext cx="10105292"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7" name="Billede 6" descr="Et billede, der indeholder Grafik, Font/skrifttype, grafisk design, logo&#10;&#10;AI-genereret indhold kan være ukorrekt.">
            <a:extLst>
              <a:ext uri="{FF2B5EF4-FFF2-40B4-BE49-F238E27FC236}">
                <a16:creationId xmlns:a16="http://schemas.microsoft.com/office/drawing/2014/main" id="{11C38723-36DE-8A59-0810-90D0BA79CBA2}"/>
              </a:ext>
            </a:extLst>
          </p:cNvPr>
          <p:cNvPicPr>
            <a:picLocks noChangeAspect="1"/>
          </p:cNvPicPr>
          <p:nvPr userDrawn="1"/>
        </p:nvPicPr>
        <p:blipFill>
          <a:blip r:embed="rId15"/>
          <a:stretch>
            <a:fillRect/>
          </a:stretch>
        </p:blipFill>
        <p:spPr>
          <a:xfrm>
            <a:off x="11065937" y="153989"/>
            <a:ext cx="976711" cy="832267"/>
          </a:xfrm>
          <a:prstGeom prst="rect">
            <a:avLst/>
          </a:prstGeom>
        </p:spPr>
      </p:pic>
    </p:spTree>
    <p:extLst>
      <p:ext uri="{BB962C8B-B14F-4D97-AF65-F5344CB8AC3E}">
        <p14:creationId xmlns:p14="http://schemas.microsoft.com/office/powerpoint/2010/main" val="317110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txStyles>
    <p:titleStyle>
      <a:lvl1pPr algn="l" defTabSz="914400" rtl="0" eaLnBrk="1" latinLnBrk="0" hangingPunct="1">
        <a:lnSpc>
          <a:spcPct val="90000"/>
        </a:lnSpc>
        <a:spcBef>
          <a:spcPct val="0"/>
        </a:spcBef>
        <a:buNone/>
        <a:defRPr sz="4400" kern="1200">
          <a:solidFill>
            <a:schemeClr val="tx1"/>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52E560C-D9C8-F915-04E5-FF5CA83766C3}"/>
              </a:ext>
            </a:extLst>
          </p:cNvPr>
          <p:cNvSpPr>
            <a:spLocks noGrp="1"/>
          </p:cNvSpPr>
          <p:nvPr>
            <p:ph type="title"/>
          </p:nvPr>
        </p:nvSpPr>
        <p:spPr>
          <a:xfrm>
            <a:off x="1066798" y="365125"/>
            <a:ext cx="10105293"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DCD0FB-2782-C691-8520-958EC6B423DC}"/>
              </a:ext>
            </a:extLst>
          </p:cNvPr>
          <p:cNvSpPr>
            <a:spLocks noGrp="1"/>
          </p:cNvSpPr>
          <p:nvPr>
            <p:ph type="body" idx="1"/>
          </p:nvPr>
        </p:nvSpPr>
        <p:spPr>
          <a:xfrm>
            <a:off x="1066800" y="1825625"/>
            <a:ext cx="10105292"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6" name="Billede 5" descr="Et billede, der indeholder Grafik, Font/skrifttype, symbol, logo&#10;&#10;AI-genereret indhold kan være ukorrekt.">
            <a:extLst>
              <a:ext uri="{FF2B5EF4-FFF2-40B4-BE49-F238E27FC236}">
                <a16:creationId xmlns:a16="http://schemas.microsoft.com/office/drawing/2014/main" id="{251B0B65-BE22-C5E3-6065-381C27056BAB}"/>
              </a:ext>
            </a:extLst>
          </p:cNvPr>
          <p:cNvPicPr>
            <a:picLocks noChangeAspect="1"/>
          </p:cNvPicPr>
          <p:nvPr userDrawn="1"/>
        </p:nvPicPr>
        <p:blipFill>
          <a:blip r:embed="rId15"/>
          <a:stretch>
            <a:fillRect/>
          </a:stretch>
        </p:blipFill>
        <p:spPr>
          <a:xfrm>
            <a:off x="11080651" y="153989"/>
            <a:ext cx="976711" cy="832267"/>
          </a:xfrm>
          <a:prstGeom prst="rect">
            <a:avLst/>
          </a:prstGeom>
        </p:spPr>
      </p:pic>
    </p:spTree>
    <p:extLst>
      <p:ext uri="{BB962C8B-B14F-4D97-AF65-F5344CB8AC3E}">
        <p14:creationId xmlns:p14="http://schemas.microsoft.com/office/powerpoint/2010/main" val="242441737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Lst>
  <p:txStyles>
    <p:titleStyle>
      <a:lvl1pPr algn="l" defTabSz="914400" rtl="0" eaLnBrk="1" latinLnBrk="0" hangingPunct="1">
        <a:lnSpc>
          <a:spcPct val="90000"/>
        </a:lnSpc>
        <a:spcBef>
          <a:spcPct val="0"/>
        </a:spcBef>
        <a:buNone/>
        <a:defRPr sz="4400" kern="1200">
          <a:solidFill>
            <a:schemeClr val="tx1"/>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E52E560C-D9C8-F915-04E5-FF5CA83766C3}"/>
              </a:ext>
            </a:extLst>
          </p:cNvPr>
          <p:cNvSpPr>
            <a:spLocks noGrp="1"/>
          </p:cNvSpPr>
          <p:nvPr>
            <p:ph type="title"/>
          </p:nvPr>
        </p:nvSpPr>
        <p:spPr>
          <a:xfrm>
            <a:off x="1066798" y="365125"/>
            <a:ext cx="10105293"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CDCD0FB-2782-C691-8520-958EC6B423DC}"/>
              </a:ext>
            </a:extLst>
          </p:cNvPr>
          <p:cNvSpPr>
            <a:spLocks noGrp="1"/>
          </p:cNvSpPr>
          <p:nvPr>
            <p:ph type="body" idx="1"/>
          </p:nvPr>
        </p:nvSpPr>
        <p:spPr>
          <a:xfrm>
            <a:off x="1066800" y="1825625"/>
            <a:ext cx="10105292"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7" name="Billede 6" descr="Et billede, der indeholder Grafik, Font/skrifttype, grafisk design, skærmbillede&#10;&#10;AI-genereret indhold kan være ukorrekt.">
            <a:extLst>
              <a:ext uri="{FF2B5EF4-FFF2-40B4-BE49-F238E27FC236}">
                <a16:creationId xmlns:a16="http://schemas.microsoft.com/office/drawing/2014/main" id="{9E8D824F-76BA-33BF-0744-A756F3B4BB1C}"/>
              </a:ext>
            </a:extLst>
          </p:cNvPr>
          <p:cNvPicPr>
            <a:picLocks noChangeAspect="1"/>
          </p:cNvPicPr>
          <p:nvPr userDrawn="1"/>
        </p:nvPicPr>
        <p:blipFill>
          <a:blip r:embed="rId15"/>
          <a:stretch>
            <a:fillRect/>
          </a:stretch>
        </p:blipFill>
        <p:spPr>
          <a:xfrm>
            <a:off x="11062362" y="153988"/>
            <a:ext cx="976711" cy="832268"/>
          </a:xfrm>
          <a:prstGeom prst="rect">
            <a:avLst/>
          </a:prstGeom>
        </p:spPr>
      </p:pic>
    </p:spTree>
    <p:extLst>
      <p:ext uri="{BB962C8B-B14F-4D97-AF65-F5344CB8AC3E}">
        <p14:creationId xmlns:p14="http://schemas.microsoft.com/office/powerpoint/2010/main" val="1041639288"/>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Lst>
  <p:txStyles>
    <p:titleStyle>
      <a:lvl1pPr algn="l" defTabSz="914400" rtl="0" eaLnBrk="1" latinLnBrk="0" hangingPunct="1">
        <a:lnSpc>
          <a:spcPct val="90000"/>
        </a:lnSpc>
        <a:spcBef>
          <a:spcPct val="0"/>
        </a:spcBef>
        <a:buNone/>
        <a:defRPr sz="4400" kern="1200">
          <a:solidFill>
            <a:schemeClr val="tx1"/>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6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6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3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63.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D84FC1-3E30-026E-8B18-C760C761F036}"/>
              </a:ext>
            </a:extLst>
          </p:cNvPr>
          <p:cNvSpPr>
            <a:spLocks noGrp="1"/>
          </p:cNvSpPr>
          <p:nvPr>
            <p:ph type="ctrTitle"/>
          </p:nvPr>
        </p:nvSpPr>
        <p:spPr/>
        <p:txBody>
          <a:bodyPr>
            <a:normAutofit/>
          </a:bodyPr>
          <a:lstStyle/>
          <a:p>
            <a:r>
              <a:rPr lang="da-DK" sz="7200"/>
              <a:t>Usynlige kriser og usynlig støtte</a:t>
            </a:r>
          </a:p>
        </p:txBody>
      </p:sp>
      <p:sp>
        <p:nvSpPr>
          <p:cNvPr id="3" name="Undertitel 2">
            <a:extLst>
              <a:ext uri="{FF2B5EF4-FFF2-40B4-BE49-F238E27FC236}">
                <a16:creationId xmlns:a16="http://schemas.microsoft.com/office/drawing/2014/main" id="{95E9AB89-DDFF-9990-4FEE-D399044B6BA4}"/>
              </a:ext>
            </a:extLst>
          </p:cNvPr>
          <p:cNvSpPr>
            <a:spLocks noGrp="1"/>
          </p:cNvSpPr>
          <p:nvPr>
            <p:ph type="subTitle" idx="1"/>
          </p:nvPr>
        </p:nvSpPr>
        <p:spPr/>
        <p:txBody>
          <a:bodyPr>
            <a:normAutofit/>
          </a:bodyPr>
          <a:lstStyle/>
          <a:p>
            <a:r>
              <a:rPr lang="da-DK" sz="3600"/>
              <a:t>OS! Lektion 4</a:t>
            </a:r>
          </a:p>
        </p:txBody>
      </p:sp>
    </p:spTree>
    <p:extLst>
      <p:ext uri="{BB962C8B-B14F-4D97-AF65-F5344CB8AC3E}">
        <p14:creationId xmlns:p14="http://schemas.microsoft.com/office/powerpoint/2010/main" val="1716254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CB1C1-0139-FA78-5AF2-7AD609605CD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C7D430F-F6DF-EF57-CE5D-77D28666E188}"/>
              </a:ext>
            </a:extLst>
          </p:cNvPr>
          <p:cNvSpPr>
            <a:spLocks noGrp="1"/>
          </p:cNvSpPr>
          <p:nvPr>
            <p:ph type="title"/>
          </p:nvPr>
        </p:nvSpPr>
        <p:spPr/>
        <p:txBody>
          <a:bodyPr>
            <a:normAutofit fontScale="90000"/>
          </a:bodyPr>
          <a:lstStyle/>
          <a:p>
            <a:r>
              <a:rPr lang="da-DK" sz="4000"/>
              <a:t>Fælles refleksion:</a:t>
            </a:r>
            <a:br>
              <a:rPr lang="da-DK"/>
            </a:br>
            <a:r>
              <a:rPr lang="da-DK"/>
              <a:t>Hvis den usynlige krise rammer</a:t>
            </a:r>
          </a:p>
        </p:txBody>
      </p:sp>
    </p:spTree>
    <p:extLst>
      <p:ext uri="{BB962C8B-B14F-4D97-AF65-F5344CB8AC3E}">
        <p14:creationId xmlns:p14="http://schemas.microsoft.com/office/powerpoint/2010/main" val="42037329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843BCAF1-B8DB-ED21-75B3-C5512EEB2413}"/>
            </a:ext>
          </a:extLst>
        </p:cNvPr>
        <p:cNvGrpSpPr/>
        <p:nvPr/>
      </p:nvGrpSpPr>
      <p:grpSpPr>
        <a:xfrm>
          <a:off x="0" y="0"/>
          <a:ext cx="0" cy="0"/>
          <a:chOff x="0" y="0"/>
          <a:chExt cx="0" cy="0"/>
        </a:xfrm>
      </p:grpSpPr>
      <p:pic>
        <p:nvPicPr>
          <p:cNvPr id="31" name="Billede 30" descr="Et billede, der indeholder cirkel, tegneserie, skærmbillede, smil&#10;&#10;AI-genereret indhold kan være ukorrekt.">
            <a:extLst>
              <a:ext uri="{FF2B5EF4-FFF2-40B4-BE49-F238E27FC236}">
                <a16:creationId xmlns:a16="http://schemas.microsoft.com/office/drawing/2014/main" id="{9F6CE530-CF80-3E83-360D-2B8C5D3A4EF1}"/>
              </a:ext>
            </a:extLst>
          </p:cNvPr>
          <p:cNvPicPr>
            <a:picLocks noChangeAspect="1"/>
          </p:cNvPicPr>
          <p:nvPr/>
        </p:nvPicPr>
        <p:blipFill>
          <a:blip r:embed="rId3">
            <a:alphaModFix amt="50000"/>
          </a:blip>
          <a:srcRect r="74784" b="66073"/>
          <a:stretch>
            <a:fillRect/>
          </a:stretch>
        </p:blipFill>
        <p:spPr>
          <a:xfrm rot="1940767">
            <a:off x="2032236" y="2808208"/>
            <a:ext cx="2871534" cy="2730423"/>
          </a:xfrm>
          <a:prstGeom prst="rect">
            <a:avLst/>
          </a:prstGeom>
          <a:effectLst>
            <a:outerShdw blurRad="182922" dist="38100" dir="2700000" sx="101000" sy="101000" algn="tl" rotWithShape="0">
              <a:prstClr val="black">
                <a:alpha val="68000"/>
              </a:prstClr>
            </a:outerShdw>
          </a:effectLst>
        </p:spPr>
      </p:pic>
      <p:pic>
        <p:nvPicPr>
          <p:cNvPr id="32" name="Billede 31" descr="Et billede, der indeholder cirkel, tegneserie, skærmbillede, smil&#10;&#10;AI-genereret indhold kan være ukorrekt.">
            <a:extLst>
              <a:ext uri="{FF2B5EF4-FFF2-40B4-BE49-F238E27FC236}">
                <a16:creationId xmlns:a16="http://schemas.microsoft.com/office/drawing/2014/main" id="{5B69CB8F-C8D3-B037-C7B1-16518A75280C}"/>
              </a:ext>
            </a:extLst>
          </p:cNvPr>
          <p:cNvPicPr>
            <a:picLocks noChangeAspect="1"/>
          </p:cNvPicPr>
          <p:nvPr/>
        </p:nvPicPr>
        <p:blipFill>
          <a:blip r:embed="rId3">
            <a:alphaModFix amt="50000"/>
          </a:blip>
          <a:srcRect l="612" t="33918" r="74172" b="32155"/>
          <a:stretch>
            <a:fillRect/>
          </a:stretch>
        </p:blipFill>
        <p:spPr>
          <a:xfrm rot="19539645">
            <a:off x="5093864" y="5012803"/>
            <a:ext cx="3013748" cy="2865648"/>
          </a:xfrm>
          <a:prstGeom prst="rect">
            <a:avLst/>
          </a:prstGeom>
          <a:effectLst>
            <a:outerShdw blurRad="182922" dist="38100" dir="2700000" sx="101000" sy="101000" algn="tl" rotWithShape="0">
              <a:prstClr val="black">
                <a:alpha val="68000"/>
              </a:prstClr>
            </a:outerShdw>
          </a:effectLst>
        </p:spPr>
      </p:pic>
      <p:sp>
        <p:nvSpPr>
          <p:cNvPr id="2" name="Titel 1">
            <a:extLst>
              <a:ext uri="{FF2B5EF4-FFF2-40B4-BE49-F238E27FC236}">
                <a16:creationId xmlns:a16="http://schemas.microsoft.com/office/drawing/2014/main" id="{1667C7DE-84C3-8B3D-8797-4BFA714AD98B}"/>
              </a:ext>
            </a:extLst>
          </p:cNvPr>
          <p:cNvSpPr>
            <a:spLocks noGrp="1"/>
          </p:cNvSpPr>
          <p:nvPr>
            <p:ph type="title"/>
          </p:nvPr>
        </p:nvSpPr>
        <p:spPr/>
        <p:txBody>
          <a:bodyPr/>
          <a:lstStyle/>
          <a:p>
            <a:r>
              <a:rPr lang="da-DK">
                <a:solidFill>
                  <a:schemeClr val="bg1"/>
                </a:solidFill>
              </a:rPr>
              <a:t>Hvis den usynlige krise rammer …</a:t>
            </a:r>
          </a:p>
        </p:txBody>
      </p:sp>
      <p:pic>
        <p:nvPicPr>
          <p:cNvPr id="3" name="Billede 2" descr="Et billede, der indeholder logo, Grafik, Font/skrifttype, symbol&#10;&#10;AI-genereret indhold kan være ukorrekt.">
            <a:extLst>
              <a:ext uri="{FF2B5EF4-FFF2-40B4-BE49-F238E27FC236}">
                <a16:creationId xmlns:a16="http://schemas.microsoft.com/office/drawing/2014/main" id="{B37AD803-7AC2-D6E3-0703-3750B34D0A6C}"/>
              </a:ext>
            </a:extLst>
          </p:cNvPr>
          <p:cNvPicPr>
            <a:picLocks noChangeAspect="1"/>
          </p:cNvPicPr>
          <p:nvPr/>
        </p:nvPicPr>
        <p:blipFill>
          <a:blip r:embed="rId4"/>
          <a:stretch>
            <a:fillRect/>
          </a:stretch>
        </p:blipFill>
        <p:spPr>
          <a:xfrm>
            <a:off x="11079825" y="92487"/>
            <a:ext cx="971550" cy="971550"/>
          </a:xfrm>
          <a:prstGeom prst="rect">
            <a:avLst/>
          </a:prstGeom>
        </p:spPr>
      </p:pic>
      <p:sp>
        <p:nvSpPr>
          <p:cNvPr id="21" name="Tekstfelt 20">
            <a:extLst>
              <a:ext uri="{FF2B5EF4-FFF2-40B4-BE49-F238E27FC236}">
                <a16:creationId xmlns:a16="http://schemas.microsoft.com/office/drawing/2014/main" id="{9EA9E06C-7521-16C8-F6B1-29FA1BE764E7}"/>
              </a:ext>
            </a:extLst>
          </p:cNvPr>
          <p:cNvSpPr txBox="1"/>
          <p:nvPr/>
        </p:nvSpPr>
        <p:spPr>
          <a:xfrm>
            <a:off x="1524589" y="1691182"/>
            <a:ext cx="2082636"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800" b="0" i="0" u="none" strike="noStrike" kern="1200" cap="none" spc="0" normalizeH="0" baseline="0" noProof="0">
                <a:ln>
                  <a:noFill/>
                </a:ln>
                <a:solidFill>
                  <a:srgbClr val="FFFFFF"/>
                </a:solidFill>
                <a:effectLst/>
                <a:uLnTx/>
                <a:uFillTx/>
                <a:latin typeface="Myriad Pro" panose="020B0503030403020204" pitchFamily="34" charset="0"/>
                <a:ea typeface="+mn-ea"/>
                <a:cs typeface="+mn-cs"/>
              </a:rPr>
              <a:t>Hvor ondt vil det gøre karakteren?</a:t>
            </a:r>
          </a:p>
        </p:txBody>
      </p:sp>
      <p:sp>
        <p:nvSpPr>
          <p:cNvPr id="25" name="Tekstfelt 24">
            <a:extLst>
              <a:ext uri="{FF2B5EF4-FFF2-40B4-BE49-F238E27FC236}">
                <a16:creationId xmlns:a16="http://schemas.microsoft.com/office/drawing/2014/main" id="{C22547C3-3C7F-14DF-3DB1-7E7E3D57DC16}"/>
              </a:ext>
            </a:extLst>
          </p:cNvPr>
          <p:cNvSpPr txBox="1"/>
          <p:nvPr/>
        </p:nvSpPr>
        <p:spPr>
          <a:xfrm>
            <a:off x="5221520" y="1691182"/>
            <a:ext cx="201732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800" b="0" i="0" u="none" strike="noStrike" kern="1200" cap="none" spc="0" normalizeH="0" baseline="0" noProof="0">
                <a:ln>
                  <a:noFill/>
                </a:ln>
                <a:solidFill>
                  <a:srgbClr val="FFFFFF"/>
                </a:solidFill>
                <a:effectLst/>
                <a:uLnTx/>
                <a:uFillTx/>
                <a:latin typeface="Myriad Pro" panose="020B0503030403020204" pitchFamily="34" charset="0"/>
                <a:ea typeface="+mn-ea"/>
                <a:cs typeface="+mn-cs"/>
              </a:rPr>
              <a:t>Hvem ville hjælpe og forstå dem?</a:t>
            </a:r>
          </a:p>
        </p:txBody>
      </p:sp>
      <p:sp>
        <p:nvSpPr>
          <p:cNvPr id="27" name="Tekstfelt 26">
            <a:extLst>
              <a:ext uri="{FF2B5EF4-FFF2-40B4-BE49-F238E27FC236}">
                <a16:creationId xmlns:a16="http://schemas.microsoft.com/office/drawing/2014/main" id="{B223C34C-5BAD-97F9-B0E6-317380B9A60D}"/>
              </a:ext>
            </a:extLst>
          </p:cNvPr>
          <p:cNvSpPr txBox="1"/>
          <p:nvPr/>
        </p:nvSpPr>
        <p:spPr>
          <a:xfrm>
            <a:off x="8523520" y="1704972"/>
            <a:ext cx="2775855"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800" b="0" i="0" u="none" strike="noStrike" kern="1200" cap="none" spc="0" normalizeH="0" baseline="0" noProof="0">
                <a:ln>
                  <a:noFill/>
                </a:ln>
                <a:solidFill>
                  <a:srgbClr val="FFFFFF"/>
                </a:solidFill>
                <a:effectLst/>
                <a:uLnTx/>
                <a:uFillTx/>
                <a:latin typeface="Myriad Pro" panose="020B0503030403020204" pitchFamily="34" charset="0"/>
                <a:ea typeface="+mn-ea"/>
                <a:cs typeface="+mn-cs"/>
              </a:rPr>
              <a:t>Ville de tale med de</a:t>
            </a:r>
            <a:br>
              <a:rPr kumimoji="0" lang="da-DK" sz="1800" b="0" i="0" u="none" strike="noStrike" kern="1200" cap="none" spc="0" normalizeH="0" baseline="0" noProof="0">
                <a:ln>
                  <a:noFill/>
                </a:ln>
                <a:solidFill>
                  <a:srgbClr val="FFFFFF"/>
                </a:solidFill>
                <a:effectLst/>
                <a:uLnTx/>
                <a:uFillTx/>
                <a:latin typeface="Myriad Pro" panose="020B0503030403020204" pitchFamily="34" charset="0"/>
                <a:ea typeface="+mn-ea"/>
                <a:cs typeface="+mn-cs"/>
              </a:rPr>
            </a:br>
            <a:r>
              <a:rPr kumimoji="0" lang="da-DK" sz="1800" b="0" i="0" u="none" strike="noStrike" kern="1200" cap="none" spc="0" normalizeH="0" baseline="0" noProof="0">
                <a:ln>
                  <a:noFill/>
                </a:ln>
                <a:solidFill>
                  <a:srgbClr val="FFFFFF"/>
                </a:solidFill>
                <a:effectLst/>
                <a:uLnTx/>
                <a:uFillTx/>
                <a:latin typeface="Myriad Pro" panose="020B0503030403020204" pitchFamily="34" charset="0"/>
                <a:ea typeface="+mn-ea"/>
                <a:cs typeface="+mn-cs"/>
              </a:rPr>
              <a:t>voksne i deres liv?</a:t>
            </a:r>
            <a:br>
              <a:rPr kumimoji="0" lang="da-DK" sz="1800" b="0" i="0" u="none" strike="noStrike" kern="1200" cap="none" spc="0" normalizeH="0" baseline="0" noProof="0">
                <a:ln>
                  <a:noFill/>
                </a:ln>
                <a:solidFill>
                  <a:srgbClr val="FFFFFF"/>
                </a:solidFill>
                <a:effectLst/>
                <a:uLnTx/>
                <a:uFillTx/>
                <a:latin typeface="Myriad Pro" panose="020B0503030403020204" pitchFamily="34" charset="0"/>
                <a:ea typeface="+mn-ea"/>
                <a:cs typeface="+mn-cs"/>
              </a:rPr>
            </a:br>
            <a:r>
              <a:rPr kumimoji="0" lang="da-DK" sz="1800" b="0" i="0" u="none" strike="noStrike" kern="1200" cap="none" spc="0" normalizeH="0" baseline="0" noProof="0">
                <a:ln>
                  <a:noFill/>
                </a:ln>
                <a:solidFill>
                  <a:srgbClr val="FFFFFF"/>
                </a:solidFill>
                <a:effectLst/>
                <a:uLnTx/>
                <a:uFillTx/>
                <a:latin typeface="Myriad Pro" panose="020B0503030403020204" pitchFamily="34" charset="0"/>
                <a:ea typeface="+mn-ea"/>
                <a:cs typeface="+mn-cs"/>
              </a:rPr>
              <a:t>Hvorfor / hvorfor ikke?​</a:t>
            </a:r>
          </a:p>
        </p:txBody>
      </p:sp>
      <p:sp>
        <p:nvSpPr>
          <p:cNvPr id="28" name="Ellipse 27">
            <a:extLst>
              <a:ext uri="{FF2B5EF4-FFF2-40B4-BE49-F238E27FC236}">
                <a16:creationId xmlns:a16="http://schemas.microsoft.com/office/drawing/2014/main" id="{90688AF4-913E-0971-7172-33028873EB3B}"/>
              </a:ext>
            </a:extLst>
          </p:cNvPr>
          <p:cNvSpPr/>
          <p:nvPr/>
        </p:nvSpPr>
        <p:spPr>
          <a:xfrm>
            <a:off x="1210759" y="1432616"/>
            <a:ext cx="504702" cy="50470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800" b="0" i="0" u="none" strike="noStrike" kern="1200" cap="none" spc="0" normalizeH="0" baseline="0" noProof="0">
                <a:ln>
                  <a:noFill/>
                </a:ln>
                <a:solidFill>
                  <a:srgbClr val="FFFFFF"/>
                </a:solidFill>
                <a:effectLst/>
                <a:uLnTx/>
                <a:uFillTx/>
                <a:latin typeface="Aptos" panose="02110004020202020204"/>
                <a:ea typeface="+mn-ea"/>
                <a:cs typeface="+mn-cs"/>
              </a:rPr>
              <a:t>?</a:t>
            </a:r>
          </a:p>
        </p:txBody>
      </p:sp>
      <p:sp>
        <p:nvSpPr>
          <p:cNvPr id="29" name="Ellipse 28">
            <a:extLst>
              <a:ext uri="{FF2B5EF4-FFF2-40B4-BE49-F238E27FC236}">
                <a16:creationId xmlns:a16="http://schemas.microsoft.com/office/drawing/2014/main" id="{D3CE6AD0-B54B-0782-06E7-AFF52958CAB7}"/>
              </a:ext>
            </a:extLst>
          </p:cNvPr>
          <p:cNvSpPr/>
          <p:nvPr/>
        </p:nvSpPr>
        <p:spPr>
          <a:xfrm>
            <a:off x="4798718" y="1434182"/>
            <a:ext cx="504702" cy="50470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800" b="0" i="0" u="none" strike="noStrike" kern="1200" cap="none" spc="0" normalizeH="0" baseline="0" noProof="0">
                <a:ln>
                  <a:noFill/>
                </a:ln>
                <a:solidFill>
                  <a:srgbClr val="FFFFFF"/>
                </a:solidFill>
                <a:effectLst/>
                <a:uLnTx/>
                <a:uFillTx/>
                <a:latin typeface="Aptos" panose="02110004020202020204"/>
                <a:ea typeface="+mn-ea"/>
                <a:cs typeface="+mn-cs"/>
              </a:rPr>
              <a:t>?</a:t>
            </a:r>
          </a:p>
        </p:txBody>
      </p:sp>
      <p:sp>
        <p:nvSpPr>
          <p:cNvPr id="30" name="Ellipse 29">
            <a:extLst>
              <a:ext uri="{FF2B5EF4-FFF2-40B4-BE49-F238E27FC236}">
                <a16:creationId xmlns:a16="http://schemas.microsoft.com/office/drawing/2014/main" id="{93A8BB6D-BFB7-A92D-BF57-EE87ADD3A24D}"/>
              </a:ext>
            </a:extLst>
          </p:cNvPr>
          <p:cNvSpPr/>
          <p:nvPr/>
        </p:nvSpPr>
        <p:spPr>
          <a:xfrm>
            <a:off x="8363906" y="1344422"/>
            <a:ext cx="504702" cy="50470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800" b="0" i="0" u="none" strike="noStrike" kern="1200" cap="none" spc="0" normalizeH="0" baseline="0" noProof="0">
                <a:ln>
                  <a:noFill/>
                </a:ln>
                <a:solidFill>
                  <a:srgbClr val="FFFFFF"/>
                </a:solidFill>
                <a:effectLst/>
                <a:uLnTx/>
                <a:uFillTx/>
                <a:latin typeface="Aptos" panose="02110004020202020204"/>
                <a:ea typeface="+mn-ea"/>
                <a:cs typeface="+mn-cs"/>
              </a:rPr>
              <a:t>?</a:t>
            </a:r>
          </a:p>
        </p:txBody>
      </p:sp>
      <p:sp>
        <p:nvSpPr>
          <p:cNvPr id="7" name="TextBox 6">
            <a:extLst>
              <a:ext uri="{FF2B5EF4-FFF2-40B4-BE49-F238E27FC236}">
                <a16:creationId xmlns:a16="http://schemas.microsoft.com/office/drawing/2014/main" id="{C21C3ED9-5B2B-3FD8-0680-C66DEC2FFCC7}"/>
              </a:ext>
            </a:extLst>
          </p:cNvPr>
          <p:cNvSpPr txBox="1"/>
          <p:nvPr/>
        </p:nvSpPr>
        <p:spPr>
          <a:xfrm>
            <a:off x="192321" y="2628302"/>
            <a:ext cx="11833660" cy="2554545"/>
          </a:xfrm>
          <a:prstGeom prst="rect">
            <a:avLst/>
          </a:prstGeom>
          <a:gradFill>
            <a:gsLst>
              <a:gs pos="22000">
                <a:schemeClr val="accent6">
                  <a:alpha val="20000"/>
                  <a:lumMod val="32000"/>
                </a:schemeClr>
              </a:gs>
              <a:gs pos="49000">
                <a:schemeClr val="accent6"/>
              </a:gs>
            </a:gsLst>
            <a:lin ang="2700000" scaled="1"/>
          </a:gradFill>
        </p:spPr>
        <p:txBody>
          <a:bodyPr wrap="square">
            <a:spAutoFit/>
          </a:bodyPr>
          <a:lstStyle/>
          <a:p>
            <a:pPr marL="152396" indent="0">
              <a:buNone/>
            </a:pPr>
            <a:endParaRPr lang="da-DK" sz="2000">
              <a:solidFill>
                <a:schemeClr val="bg1"/>
              </a:solidFill>
            </a:endParaRPr>
          </a:p>
          <a:p>
            <a:pPr marL="152396" indent="0">
              <a:buNone/>
            </a:pPr>
            <a:r>
              <a:rPr lang="da-DK" sz="2000">
                <a:solidFill>
                  <a:schemeClr val="bg1"/>
                </a:solidFill>
              </a:rPr>
              <a:t>En masse andre skriver, at et foto de har delt er latterligt og dårligt. </a:t>
            </a:r>
          </a:p>
          <a:p>
            <a:pPr marL="152396" indent="0">
              <a:buNone/>
            </a:pPr>
            <a:endParaRPr lang="da-DK" sz="2000">
              <a:solidFill>
                <a:schemeClr val="bg1"/>
              </a:solidFill>
            </a:endParaRPr>
          </a:p>
          <a:p>
            <a:pPr marL="152396"/>
            <a:r>
              <a:rPr lang="da-DK" sz="2000">
                <a:solidFill>
                  <a:schemeClr val="bg1"/>
                </a:solidFill>
              </a:rPr>
              <a:t>Én som karakteren stolede på, deler en privat strandvideo på klassens lukkede chat. I videoen råber karakteren noget pinligt om at tisse i bukserne.</a:t>
            </a:r>
          </a:p>
          <a:p>
            <a:pPr marL="152396" indent="0">
              <a:buNone/>
            </a:pPr>
            <a:endParaRPr lang="da-DK" sz="2000">
              <a:solidFill>
                <a:schemeClr val="bg1"/>
              </a:solidFill>
            </a:endParaRPr>
          </a:p>
          <a:p>
            <a:pPr marL="152396" indent="0">
              <a:buNone/>
            </a:pPr>
            <a:r>
              <a:rPr lang="da-DK" sz="2000">
                <a:solidFill>
                  <a:schemeClr val="bg1"/>
                </a:solidFill>
              </a:rPr>
              <a:t>Karakteren bliver venner med én i et spil. Efter et par uger med beskeder, begynder personen at spørge om meget private ting, og foreslår, at de kan dele billeder.</a:t>
            </a:r>
          </a:p>
        </p:txBody>
      </p:sp>
    </p:spTree>
    <p:extLst>
      <p:ext uri="{BB962C8B-B14F-4D97-AF65-F5344CB8AC3E}">
        <p14:creationId xmlns:p14="http://schemas.microsoft.com/office/powerpoint/2010/main" val="262021812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F8568BD2-F972-B8F5-242B-B810EC570BC6}"/>
            </a:ext>
          </a:extLst>
        </p:cNvPr>
        <p:cNvGrpSpPr/>
        <p:nvPr/>
      </p:nvGrpSpPr>
      <p:grpSpPr>
        <a:xfrm>
          <a:off x="0" y="0"/>
          <a:ext cx="0" cy="0"/>
          <a:chOff x="0" y="0"/>
          <a:chExt cx="0" cy="0"/>
        </a:xfrm>
      </p:grpSpPr>
      <p:pic>
        <p:nvPicPr>
          <p:cNvPr id="31" name="Billede 30" descr="Et billede, der indeholder cirkel, tegneserie, skærmbillede, smil&#10;&#10;AI-genereret indhold kan være ukorrekt.">
            <a:extLst>
              <a:ext uri="{FF2B5EF4-FFF2-40B4-BE49-F238E27FC236}">
                <a16:creationId xmlns:a16="http://schemas.microsoft.com/office/drawing/2014/main" id="{24525E88-5669-64B3-A041-9484E8609155}"/>
              </a:ext>
            </a:extLst>
          </p:cNvPr>
          <p:cNvPicPr>
            <a:picLocks noChangeAspect="1"/>
          </p:cNvPicPr>
          <p:nvPr/>
        </p:nvPicPr>
        <p:blipFill>
          <a:blip r:embed="rId3">
            <a:alphaModFix amt="50000"/>
          </a:blip>
          <a:srcRect r="74784" b="66073"/>
          <a:stretch>
            <a:fillRect/>
          </a:stretch>
        </p:blipFill>
        <p:spPr>
          <a:xfrm rot="1940767">
            <a:off x="2032236" y="2808208"/>
            <a:ext cx="2871534" cy="2730423"/>
          </a:xfrm>
          <a:prstGeom prst="rect">
            <a:avLst/>
          </a:prstGeom>
          <a:effectLst>
            <a:outerShdw blurRad="182922" dist="38100" dir="2700000" sx="101000" sy="101000" algn="tl" rotWithShape="0">
              <a:prstClr val="black">
                <a:alpha val="68000"/>
              </a:prstClr>
            </a:outerShdw>
          </a:effectLst>
        </p:spPr>
      </p:pic>
      <p:pic>
        <p:nvPicPr>
          <p:cNvPr id="32" name="Billede 31" descr="Et billede, der indeholder cirkel, tegneserie, skærmbillede, smil&#10;&#10;AI-genereret indhold kan være ukorrekt.">
            <a:extLst>
              <a:ext uri="{FF2B5EF4-FFF2-40B4-BE49-F238E27FC236}">
                <a16:creationId xmlns:a16="http://schemas.microsoft.com/office/drawing/2014/main" id="{5B83F6B4-BB77-DAF5-251D-380D8C7CA252}"/>
              </a:ext>
            </a:extLst>
          </p:cNvPr>
          <p:cNvPicPr>
            <a:picLocks noChangeAspect="1"/>
          </p:cNvPicPr>
          <p:nvPr/>
        </p:nvPicPr>
        <p:blipFill>
          <a:blip r:embed="rId3">
            <a:alphaModFix amt="50000"/>
          </a:blip>
          <a:srcRect l="612" t="33918" r="74172" b="32155"/>
          <a:stretch>
            <a:fillRect/>
          </a:stretch>
        </p:blipFill>
        <p:spPr>
          <a:xfrm rot="19539645">
            <a:off x="5093864" y="5012803"/>
            <a:ext cx="3013748" cy="2865648"/>
          </a:xfrm>
          <a:prstGeom prst="rect">
            <a:avLst/>
          </a:prstGeom>
          <a:effectLst>
            <a:outerShdw blurRad="182922" dist="38100" dir="2700000" sx="101000" sy="101000" algn="tl" rotWithShape="0">
              <a:prstClr val="black">
                <a:alpha val="68000"/>
              </a:prstClr>
            </a:outerShdw>
          </a:effectLst>
        </p:spPr>
      </p:pic>
      <p:sp>
        <p:nvSpPr>
          <p:cNvPr id="2" name="Titel 1">
            <a:extLst>
              <a:ext uri="{FF2B5EF4-FFF2-40B4-BE49-F238E27FC236}">
                <a16:creationId xmlns:a16="http://schemas.microsoft.com/office/drawing/2014/main" id="{76DFEE82-ECBF-3B6A-88EA-FDFB55B44A34}"/>
              </a:ext>
            </a:extLst>
          </p:cNvPr>
          <p:cNvSpPr>
            <a:spLocks noGrp="1"/>
          </p:cNvSpPr>
          <p:nvPr>
            <p:ph type="title"/>
          </p:nvPr>
        </p:nvSpPr>
        <p:spPr/>
        <p:txBody>
          <a:bodyPr/>
          <a:lstStyle/>
          <a:p>
            <a:r>
              <a:rPr lang="da-DK">
                <a:solidFill>
                  <a:schemeClr val="bg1"/>
                </a:solidFill>
              </a:rPr>
              <a:t>Hvis den usynlige krise rammer …</a:t>
            </a:r>
          </a:p>
        </p:txBody>
      </p:sp>
      <p:pic>
        <p:nvPicPr>
          <p:cNvPr id="3" name="Billede 2" descr="Et billede, der indeholder logo, Grafik, Font/skrifttype, symbol&#10;&#10;AI-genereret indhold kan være ukorrekt.">
            <a:extLst>
              <a:ext uri="{FF2B5EF4-FFF2-40B4-BE49-F238E27FC236}">
                <a16:creationId xmlns:a16="http://schemas.microsoft.com/office/drawing/2014/main" id="{1CC82027-8B8F-55A8-A1BD-F9E33B5E6883}"/>
              </a:ext>
            </a:extLst>
          </p:cNvPr>
          <p:cNvPicPr>
            <a:picLocks noChangeAspect="1"/>
          </p:cNvPicPr>
          <p:nvPr/>
        </p:nvPicPr>
        <p:blipFill>
          <a:blip r:embed="rId4"/>
          <a:stretch>
            <a:fillRect/>
          </a:stretch>
        </p:blipFill>
        <p:spPr>
          <a:xfrm>
            <a:off x="11079825" y="92487"/>
            <a:ext cx="971550" cy="971550"/>
          </a:xfrm>
          <a:prstGeom prst="rect">
            <a:avLst/>
          </a:prstGeom>
        </p:spPr>
      </p:pic>
      <p:sp>
        <p:nvSpPr>
          <p:cNvPr id="21" name="Tekstfelt 20">
            <a:extLst>
              <a:ext uri="{FF2B5EF4-FFF2-40B4-BE49-F238E27FC236}">
                <a16:creationId xmlns:a16="http://schemas.microsoft.com/office/drawing/2014/main" id="{1C3ABB65-5FC0-AC1A-EDDC-A6DEB47A1FF9}"/>
              </a:ext>
            </a:extLst>
          </p:cNvPr>
          <p:cNvSpPr txBox="1"/>
          <p:nvPr/>
        </p:nvSpPr>
        <p:spPr>
          <a:xfrm>
            <a:off x="1524589" y="1691182"/>
            <a:ext cx="2082636" cy="646331"/>
          </a:xfrm>
          <a:prstGeom prst="rect">
            <a:avLst/>
          </a:prstGeom>
          <a:noFill/>
        </p:spPr>
        <p:txBody>
          <a:bodyPr wrap="square">
            <a:spAutoFit/>
          </a:bodyPr>
          <a:lstStyle/>
          <a:p>
            <a:pPr algn="ctr"/>
            <a:r>
              <a:rPr lang="da-DK">
                <a:solidFill>
                  <a:schemeClr val="bg1"/>
                </a:solidFill>
                <a:latin typeface="Myriad Pro" panose="020B0503030403020204" pitchFamily="34" charset="0"/>
              </a:rPr>
              <a:t>Hvor ondt vil det gøre karakteren?</a:t>
            </a:r>
          </a:p>
        </p:txBody>
      </p:sp>
      <p:sp>
        <p:nvSpPr>
          <p:cNvPr id="25" name="Tekstfelt 24">
            <a:extLst>
              <a:ext uri="{FF2B5EF4-FFF2-40B4-BE49-F238E27FC236}">
                <a16:creationId xmlns:a16="http://schemas.microsoft.com/office/drawing/2014/main" id="{28138410-864A-8033-74B9-25036F931B6C}"/>
              </a:ext>
            </a:extLst>
          </p:cNvPr>
          <p:cNvSpPr txBox="1"/>
          <p:nvPr/>
        </p:nvSpPr>
        <p:spPr>
          <a:xfrm>
            <a:off x="5221520" y="1691182"/>
            <a:ext cx="2017320" cy="646331"/>
          </a:xfrm>
          <a:prstGeom prst="rect">
            <a:avLst/>
          </a:prstGeom>
          <a:noFill/>
        </p:spPr>
        <p:txBody>
          <a:bodyPr wrap="square">
            <a:spAutoFit/>
          </a:bodyPr>
          <a:lstStyle/>
          <a:p>
            <a:pPr algn="ctr"/>
            <a:r>
              <a:rPr lang="da-DK">
                <a:solidFill>
                  <a:schemeClr val="bg1"/>
                </a:solidFill>
                <a:latin typeface="Myriad Pro" panose="020B0503030403020204" pitchFamily="34" charset="0"/>
              </a:rPr>
              <a:t>Hvem ville hjælpe og forstå dem?</a:t>
            </a:r>
          </a:p>
        </p:txBody>
      </p:sp>
      <p:sp>
        <p:nvSpPr>
          <p:cNvPr id="27" name="Tekstfelt 26">
            <a:extLst>
              <a:ext uri="{FF2B5EF4-FFF2-40B4-BE49-F238E27FC236}">
                <a16:creationId xmlns:a16="http://schemas.microsoft.com/office/drawing/2014/main" id="{606F99E4-BDDD-CCC6-45D2-6502972F8FBF}"/>
              </a:ext>
            </a:extLst>
          </p:cNvPr>
          <p:cNvSpPr txBox="1"/>
          <p:nvPr/>
        </p:nvSpPr>
        <p:spPr>
          <a:xfrm>
            <a:off x="8523520" y="1704972"/>
            <a:ext cx="2775855" cy="923330"/>
          </a:xfrm>
          <a:prstGeom prst="rect">
            <a:avLst/>
          </a:prstGeom>
          <a:noFill/>
        </p:spPr>
        <p:txBody>
          <a:bodyPr wrap="square">
            <a:spAutoFit/>
          </a:bodyPr>
          <a:lstStyle/>
          <a:p>
            <a:pPr algn="ctr"/>
            <a:r>
              <a:rPr lang="da-DK">
                <a:solidFill>
                  <a:schemeClr val="bg1"/>
                </a:solidFill>
                <a:latin typeface="Myriad Pro" panose="020B0503030403020204" pitchFamily="34" charset="0"/>
              </a:rPr>
              <a:t>Ville de tale med de</a:t>
            </a:r>
            <a:br>
              <a:rPr lang="da-DK">
                <a:solidFill>
                  <a:schemeClr val="bg1"/>
                </a:solidFill>
                <a:latin typeface="Myriad Pro" panose="020B0503030403020204" pitchFamily="34" charset="0"/>
              </a:rPr>
            </a:br>
            <a:r>
              <a:rPr lang="da-DK">
                <a:solidFill>
                  <a:schemeClr val="bg1"/>
                </a:solidFill>
                <a:latin typeface="Myriad Pro" panose="020B0503030403020204" pitchFamily="34" charset="0"/>
              </a:rPr>
              <a:t>voksne i deres liv?</a:t>
            </a:r>
            <a:br>
              <a:rPr lang="da-DK">
                <a:solidFill>
                  <a:schemeClr val="bg1"/>
                </a:solidFill>
                <a:latin typeface="Myriad Pro" panose="020B0503030403020204" pitchFamily="34" charset="0"/>
              </a:rPr>
            </a:br>
            <a:r>
              <a:rPr lang="da-DK">
                <a:solidFill>
                  <a:schemeClr val="bg1"/>
                </a:solidFill>
                <a:latin typeface="Myriad Pro" panose="020B0503030403020204" pitchFamily="34" charset="0"/>
              </a:rPr>
              <a:t>Hvorfor / hvorfor ikke?​</a:t>
            </a:r>
          </a:p>
        </p:txBody>
      </p:sp>
      <p:sp>
        <p:nvSpPr>
          <p:cNvPr id="28" name="Ellipse 27">
            <a:extLst>
              <a:ext uri="{FF2B5EF4-FFF2-40B4-BE49-F238E27FC236}">
                <a16:creationId xmlns:a16="http://schemas.microsoft.com/office/drawing/2014/main" id="{D3182E38-31AC-7041-88E3-8CA5C2B97C9A}"/>
              </a:ext>
            </a:extLst>
          </p:cNvPr>
          <p:cNvSpPr/>
          <p:nvPr/>
        </p:nvSpPr>
        <p:spPr>
          <a:xfrm>
            <a:off x="1210759" y="1432616"/>
            <a:ext cx="504702" cy="50470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a:t>?</a:t>
            </a:r>
          </a:p>
        </p:txBody>
      </p:sp>
      <p:sp>
        <p:nvSpPr>
          <p:cNvPr id="29" name="Ellipse 28">
            <a:extLst>
              <a:ext uri="{FF2B5EF4-FFF2-40B4-BE49-F238E27FC236}">
                <a16:creationId xmlns:a16="http://schemas.microsoft.com/office/drawing/2014/main" id="{A4C9E1D6-93FC-63D5-F378-1ED156410A47}"/>
              </a:ext>
            </a:extLst>
          </p:cNvPr>
          <p:cNvSpPr/>
          <p:nvPr/>
        </p:nvSpPr>
        <p:spPr>
          <a:xfrm>
            <a:off x="4798718" y="1434182"/>
            <a:ext cx="504702" cy="50470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a:t>?</a:t>
            </a:r>
          </a:p>
        </p:txBody>
      </p:sp>
      <p:sp>
        <p:nvSpPr>
          <p:cNvPr id="30" name="Ellipse 29">
            <a:extLst>
              <a:ext uri="{FF2B5EF4-FFF2-40B4-BE49-F238E27FC236}">
                <a16:creationId xmlns:a16="http://schemas.microsoft.com/office/drawing/2014/main" id="{14CF7F2E-8C46-3D60-FFD0-418171B07268}"/>
              </a:ext>
            </a:extLst>
          </p:cNvPr>
          <p:cNvSpPr/>
          <p:nvPr/>
        </p:nvSpPr>
        <p:spPr>
          <a:xfrm>
            <a:off x="8363906" y="1344422"/>
            <a:ext cx="504702" cy="50470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a:t>?</a:t>
            </a:r>
          </a:p>
        </p:txBody>
      </p:sp>
      <p:sp>
        <p:nvSpPr>
          <p:cNvPr id="5" name="Ellipse 4">
            <a:extLst>
              <a:ext uri="{FF2B5EF4-FFF2-40B4-BE49-F238E27FC236}">
                <a16:creationId xmlns:a16="http://schemas.microsoft.com/office/drawing/2014/main" id="{DCB14285-B7E0-1EE5-C811-83AFF225080C}"/>
              </a:ext>
            </a:extLst>
          </p:cNvPr>
          <p:cNvSpPr/>
          <p:nvPr/>
        </p:nvSpPr>
        <p:spPr>
          <a:xfrm rot="900000">
            <a:off x="9534178" y="-153148"/>
            <a:ext cx="1430297" cy="1430297"/>
          </a:xfrm>
          <a:prstGeom prst="ellipse">
            <a:avLst/>
          </a:prstGeom>
          <a:solidFill>
            <a:schemeClr val="accent1">
              <a:alpha val="5000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a:latin typeface="Myriad Pro Light" panose="020B0403030403020204" pitchFamily="34" charset="0"/>
              </a:rPr>
              <a:t>Til modne elever</a:t>
            </a:r>
          </a:p>
        </p:txBody>
      </p:sp>
      <p:sp>
        <p:nvSpPr>
          <p:cNvPr id="7" name="TextBox 6">
            <a:extLst>
              <a:ext uri="{FF2B5EF4-FFF2-40B4-BE49-F238E27FC236}">
                <a16:creationId xmlns:a16="http://schemas.microsoft.com/office/drawing/2014/main" id="{56375523-F337-4462-0666-26E54D3EE926}"/>
              </a:ext>
            </a:extLst>
          </p:cNvPr>
          <p:cNvSpPr txBox="1"/>
          <p:nvPr/>
        </p:nvSpPr>
        <p:spPr>
          <a:xfrm>
            <a:off x="163286" y="2981351"/>
            <a:ext cx="11959045" cy="2585323"/>
          </a:xfrm>
          <a:prstGeom prst="rect">
            <a:avLst/>
          </a:prstGeom>
          <a:gradFill>
            <a:gsLst>
              <a:gs pos="22000">
                <a:schemeClr val="accent6">
                  <a:alpha val="20000"/>
                  <a:lumMod val="32000"/>
                </a:schemeClr>
              </a:gs>
              <a:gs pos="49000">
                <a:schemeClr val="accent6"/>
              </a:gs>
            </a:gsLst>
            <a:lin ang="2700000" scaled="1"/>
          </a:gradFill>
        </p:spPr>
        <p:txBody>
          <a:bodyPr wrap="square">
            <a:spAutoFit/>
          </a:bodyPr>
          <a:lstStyle/>
          <a:p>
            <a:pPr marL="152396" indent="0">
              <a:buNone/>
            </a:pPr>
            <a:r>
              <a:rPr lang="da-DK">
                <a:solidFill>
                  <a:schemeClr val="bg1"/>
                </a:solidFill>
              </a:rPr>
              <a:t>Karakteren siger fra i en gruppe online, hvor  deres venners venner skriver dumme racistiske ting. Folk, de ikke kender, begynder at rage, og sende onde truende beskeder.  En dag bliver deres navn og vejen, de bor på, delt i kommentarerne.</a:t>
            </a:r>
          </a:p>
          <a:p>
            <a:pPr marL="152396" indent="0">
              <a:buNone/>
            </a:pPr>
            <a:endParaRPr lang="da-DK">
              <a:solidFill>
                <a:schemeClr val="bg1"/>
              </a:solidFill>
            </a:endParaRPr>
          </a:p>
          <a:p>
            <a:pPr marL="152396" indent="0">
              <a:buNone/>
            </a:pPr>
            <a:r>
              <a:rPr lang="da-DK">
                <a:solidFill>
                  <a:schemeClr val="bg1"/>
                </a:solidFill>
              </a:rPr>
              <a:t>Der kommer en privat besked fra en anonym profil. Den har et billede fra en fjollet privat video, hvor karakteren er næsten nøgen.  Den fremmede vil have penge eller flere billeder, for ikke at dele videoen på hele internettet.</a:t>
            </a:r>
          </a:p>
          <a:p>
            <a:pPr marL="152396" indent="0">
              <a:buNone/>
            </a:pPr>
            <a:endParaRPr lang="da-DK">
              <a:solidFill>
                <a:schemeClr val="bg1"/>
              </a:solidFill>
            </a:endParaRPr>
          </a:p>
          <a:p>
            <a:pPr marL="152396" indent="0">
              <a:buNone/>
            </a:pPr>
            <a:r>
              <a:rPr lang="da-DK">
                <a:solidFill>
                  <a:schemeClr val="bg1"/>
                </a:solidFill>
              </a:rPr>
              <a:t>Karakteren kommer ind i en gruppe på Snapchat, der har et billede af skolen på forsiden. En de ikke kender derinde tilbyder at sælge dem </a:t>
            </a:r>
            <a:r>
              <a:rPr lang="da-DK" err="1">
                <a:solidFill>
                  <a:schemeClr val="bg1"/>
                </a:solidFill>
              </a:rPr>
              <a:t>puffbars</a:t>
            </a:r>
            <a:r>
              <a:rPr lang="da-DK">
                <a:solidFill>
                  <a:schemeClr val="bg1"/>
                </a:solidFill>
              </a:rPr>
              <a:t> og nogle ulovlige piller.  Samme dag begynder algoritmen at give </a:t>
            </a:r>
            <a:r>
              <a:rPr lang="da-DK" err="1">
                <a:solidFill>
                  <a:schemeClr val="bg1"/>
                </a:solidFill>
              </a:rPr>
              <a:t>venneforslag</a:t>
            </a:r>
            <a:r>
              <a:rPr lang="da-DK">
                <a:solidFill>
                  <a:schemeClr val="bg1"/>
                </a:solidFill>
              </a:rPr>
              <a:t> til profiler, der  handler om sex eller narko.</a:t>
            </a:r>
          </a:p>
        </p:txBody>
      </p:sp>
    </p:spTree>
    <p:extLst>
      <p:ext uri="{BB962C8B-B14F-4D97-AF65-F5344CB8AC3E}">
        <p14:creationId xmlns:p14="http://schemas.microsoft.com/office/powerpoint/2010/main" val="132339927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DC2A652-8445-2B85-6361-430201F2E00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380F07B-5997-EBF3-AEFB-AA8E0ABB2CF3}"/>
              </a:ext>
            </a:extLst>
          </p:cNvPr>
          <p:cNvSpPr>
            <a:spLocks noGrp="1"/>
          </p:cNvSpPr>
          <p:nvPr>
            <p:ph type="title"/>
          </p:nvPr>
        </p:nvSpPr>
        <p:spPr/>
        <p:txBody>
          <a:bodyPr/>
          <a:lstStyle/>
          <a:p>
            <a:r>
              <a:rPr lang="da-DK" sz="3600"/>
              <a:t>Hver for sig:</a:t>
            </a:r>
            <a:br>
              <a:rPr lang="da-DK" sz="4800"/>
            </a:br>
            <a:r>
              <a:rPr lang="da-DK"/>
              <a:t>Skriv på gule sedler</a:t>
            </a:r>
          </a:p>
        </p:txBody>
      </p:sp>
    </p:spTree>
    <p:extLst>
      <p:ext uri="{BB962C8B-B14F-4D97-AF65-F5344CB8AC3E}">
        <p14:creationId xmlns:p14="http://schemas.microsoft.com/office/powerpoint/2010/main" val="119835886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18F13D9-D996-6049-8968-C812AA7C4305}"/>
            </a:ext>
          </a:extLst>
        </p:cNvPr>
        <p:cNvGrpSpPr/>
        <p:nvPr/>
      </p:nvGrpSpPr>
      <p:grpSpPr>
        <a:xfrm>
          <a:off x="0" y="0"/>
          <a:ext cx="0" cy="0"/>
          <a:chOff x="0" y="0"/>
          <a:chExt cx="0" cy="0"/>
        </a:xfrm>
      </p:grpSpPr>
      <p:sp>
        <p:nvSpPr>
          <p:cNvPr id="4" name="Pladsholder til indhold 3">
            <a:extLst>
              <a:ext uri="{FF2B5EF4-FFF2-40B4-BE49-F238E27FC236}">
                <a16:creationId xmlns:a16="http://schemas.microsoft.com/office/drawing/2014/main" id="{61C21F04-0278-D59B-25E1-422A92C1E2B1}"/>
              </a:ext>
            </a:extLst>
          </p:cNvPr>
          <p:cNvSpPr>
            <a:spLocks noGrp="1"/>
          </p:cNvSpPr>
          <p:nvPr>
            <p:ph idx="1"/>
          </p:nvPr>
        </p:nvSpPr>
        <p:spPr>
          <a:xfrm>
            <a:off x="783771" y="684412"/>
            <a:ext cx="4582075" cy="4010796"/>
          </a:xfrm>
        </p:spPr>
        <p:txBody>
          <a:bodyPr>
            <a:normAutofit/>
          </a:bodyPr>
          <a:lstStyle/>
          <a:p>
            <a:pPr fontAlgn="base"/>
            <a:r>
              <a:rPr lang="da-DK" noProof="0"/>
              <a:t>Skriv 2</a:t>
            </a:r>
            <a:r>
              <a:rPr lang="da-DK" b="1" noProof="0"/>
              <a:t> </a:t>
            </a:r>
            <a:r>
              <a:rPr lang="da-DK" b="1" noProof="0">
                <a:solidFill>
                  <a:schemeClr val="accent1">
                    <a:lumMod val="75000"/>
                  </a:schemeClr>
                </a:solidFill>
              </a:rPr>
              <a:t>råd til nye børn</a:t>
            </a:r>
            <a:r>
              <a:rPr lang="da-DK" noProof="0"/>
              <a:t>, der snart kommer online, og ikke har  været med i kriser eller konflikter endnu</a:t>
            </a:r>
          </a:p>
          <a:p>
            <a:pPr fontAlgn="base"/>
            <a:endParaRPr lang="da-DK" b="1" noProof="0"/>
          </a:p>
          <a:p>
            <a:pPr fontAlgn="base"/>
            <a:r>
              <a:rPr lang="da-DK" b="1" noProof="0"/>
              <a:t>Skriv mindst ét råd til </a:t>
            </a:r>
            <a:r>
              <a:rPr lang="da-DK" b="1" noProof="0">
                <a:solidFill>
                  <a:schemeClr val="accent1">
                    <a:lumMod val="75000"/>
                  </a:schemeClr>
                </a:solidFill>
              </a:rPr>
              <a:t>børnenes voksne </a:t>
            </a:r>
            <a:r>
              <a:rPr lang="da-DK" noProof="0"/>
              <a:t>om, hvordan de kan forstå, lytte og hjælpe</a:t>
            </a:r>
          </a:p>
        </p:txBody>
      </p:sp>
      <p:sp>
        <p:nvSpPr>
          <p:cNvPr id="6" name="Kombinationstegning 1">
            <a:extLst>
              <a:ext uri="{FF2B5EF4-FFF2-40B4-BE49-F238E27FC236}">
                <a16:creationId xmlns:a16="http://schemas.microsoft.com/office/drawing/2014/main" id="{4D74EA04-5931-1F71-AE3C-F6543D466C69}"/>
              </a:ext>
            </a:extLst>
          </p:cNvPr>
          <p:cNvSpPr/>
          <p:nvPr/>
        </p:nvSpPr>
        <p:spPr>
          <a:xfrm rot="20876283">
            <a:off x="6684990" y="398730"/>
            <a:ext cx="3323702" cy="3169092"/>
          </a:xfrm>
          <a:custGeom>
            <a:avLst/>
            <a:gdLst>
              <a:gd name="connsiteX0" fmla="*/ 0 w 2396359"/>
              <a:gd name="connsiteY0" fmla="*/ 136634 h 2333296"/>
              <a:gd name="connsiteX1" fmla="*/ 2207173 w 2396359"/>
              <a:gd name="connsiteY1" fmla="*/ 0 h 2333296"/>
              <a:gd name="connsiteX2" fmla="*/ 2396359 w 2396359"/>
              <a:gd name="connsiteY2" fmla="*/ 2249213 h 2333296"/>
              <a:gd name="connsiteX3" fmla="*/ 31531 w 2396359"/>
              <a:gd name="connsiteY3" fmla="*/ 2333296 h 2333296"/>
              <a:gd name="connsiteX4" fmla="*/ 0 w 2396359"/>
              <a:gd name="connsiteY4" fmla="*/ 136634 h 2333296"/>
              <a:gd name="connsiteX0" fmla="*/ 0 w 2396359"/>
              <a:gd name="connsiteY0" fmla="*/ 136634 h 2333296"/>
              <a:gd name="connsiteX1" fmla="*/ 2207173 w 2396359"/>
              <a:gd name="connsiteY1" fmla="*/ 0 h 2333296"/>
              <a:gd name="connsiteX2" fmla="*/ 2396359 w 2396359"/>
              <a:gd name="connsiteY2" fmla="*/ 2249213 h 2333296"/>
              <a:gd name="connsiteX3" fmla="*/ 31531 w 2396359"/>
              <a:gd name="connsiteY3" fmla="*/ 2333296 h 2333296"/>
              <a:gd name="connsiteX4" fmla="*/ 0 w 2396359"/>
              <a:gd name="connsiteY4" fmla="*/ 136634 h 2333296"/>
              <a:gd name="connsiteX0" fmla="*/ 0 w 2396359"/>
              <a:gd name="connsiteY0" fmla="*/ 136634 h 2348775"/>
              <a:gd name="connsiteX1" fmla="*/ 2207173 w 2396359"/>
              <a:gd name="connsiteY1" fmla="*/ 0 h 2348775"/>
              <a:gd name="connsiteX2" fmla="*/ 2396359 w 2396359"/>
              <a:gd name="connsiteY2" fmla="*/ 2249213 h 2348775"/>
              <a:gd name="connsiteX3" fmla="*/ 31531 w 2396359"/>
              <a:gd name="connsiteY3" fmla="*/ 2333296 h 2348775"/>
              <a:gd name="connsiteX4" fmla="*/ 0 w 2396359"/>
              <a:gd name="connsiteY4" fmla="*/ 136634 h 2348775"/>
              <a:gd name="connsiteX0" fmla="*/ 0 w 2396359"/>
              <a:gd name="connsiteY0" fmla="*/ 136634 h 2347858"/>
              <a:gd name="connsiteX1" fmla="*/ 2207173 w 2396359"/>
              <a:gd name="connsiteY1" fmla="*/ 0 h 2347858"/>
              <a:gd name="connsiteX2" fmla="*/ 2396359 w 2396359"/>
              <a:gd name="connsiteY2" fmla="*/ 2249213 h 2347858"/>
              <a:gd name="connsiteX3" fmla="*/ 31531 w 2396359"/>
              <a:gd name="connsiteY3" fmla="*/ 2333296 h 2347858"/>
              <a:gd name="connsiteX4" fmla="*/ 0 w 2396359"/>
              <a:gd name="connsiteY4" fmla="*/ 136634 h 2347858"/>
              <a:gd name="connsiteX0" fmla="*/ 0 w 2396359"/>
              <a:gd name="connsiteY0" fmla="*/ 136634 h 2347858"/>
              <a:gd name="connsiteX1" fmla="*/ 2207173 w 2396359"/>
              <a:gd name="connsiteY1" fmla="*/ 0 h 2347858"/>
              <a:gd name="connsiteX2" fmla="*/ 2396359 w 2396359"/>
              <a:gd name="connsiteY2" fmla="*/ 2249213 h 2347858"/>
              <a:gd name="connsiteX3" fmla="*/ 31531 w 2396359"/>
              <a:gd name="connsiteY3" fmla="*/ 2333296 h 2347858"/>
              <a:gd name="connsiteX4" fmla="*/ 0 w 2396359"/>
              <a:gd name="connsiteY4" fmla="*/ 136634 h 2347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6359" h="2347858">
                <a:moveTo>
                  <a:pt x="0" y="136634"/>
                </a:moveTo>
                <a:cubicBezTo>
                  <a:pt x="809297" y="164661"/>
                  <a:pt x="1313794" y="14014"/>
                  <a:pt x="2207173" y="0"/>
                </a:cubicBezTo>
                <a:lnTo>
                  <a:pt x="2396359" y="2249213"/>
                </a:lnTo>
                <a:cubicBezTo>
                  <a:pt x="1513489" y="2266731"/>
                  <a:pt x="914400" y="2389351"/>
                  <a:pt x="31531" y="2333296"/>
                </a:cubicBezTo>
                <a:lnTo>
                  <a:pt x="0" y="136634"/>
                </a:lnTo>
                <a:close/>
              </a:path>
            </a:pathLst>
          </a:custGeom>
          <a:solidFill>
            <a:schemeClr val="accent1">
              <a:lumMod val="20000"/>
              <a:lumOff val="80000"/>
            </a:schemeClr>
          </a:solidFill>
          <a:ln>
            <a:noFill/>
          </a:ln>
          <a:effectLst>
            <a:outerShdw blurRad="276826" dist="97327" dir="3960000" sx="105000" sy="105000" algn="tl" rotWithShape="0">
              <a:prstClr val="black">
                <a:alpha val="17815"/>
              </a:prstClr>
            </a:outerShdw>
          </a:effectLst>
        </p:spPr>
        <p:style>
          <a:lnRef idx="2">
            <a:schemeClr val="accent1">
              <a:shade val="15000"/>
            </a:schemeClr>
          </a:lnRef>
          <a:fillRef idx="1">
            <a:schemeClr val="accent1"/>
          </a:fillRef>
          <a:effectRef idx="0">
            <a:schemeClr val="accent1"/>
          </a:effectRef>
          <a:fontRef idx="minor">
            <a:schemeClr val="lt1"/>
          </a:fontRef>
        </p:style>
        <p:txBody>
          <a:bodyPr lIns="288000" tIns="288000" rIns="288000" bIns="288000" rtlCol="0" anchor="ctr">
            <a:normAutofit/>
          </a:bodyPr>
          <a:lstStyle/>
          <a:p>
            <a:pPr algn="ctr"/>
            <a:endParaRPr lang="da-DK" sz="1200">
              <a:solidFill>
                <a:schemeClr val="tx1"/>
              </a:solidFill>
              <a:latin typeface="Cavolini" panose="03000502040302020204" pitchFamily="66" charset="0"/>
              <a:cs typeface="Cavolini" panose="03000502040302020204" pitchFamily="66" charset="0"/>
            </a:endParaRPr>
          </a:p>
        </p:txBody>
      </p:sp>
      <p:sp>
        <p:nvSpPr>
          <p:cNvPr id="7" name="Kombinationstegning 1">
            <a:extLst>
              <a:ext uri="{FF2B5EF4-FFF2-40B4-BE49-F238E27FC236}">
                <a16:creationId xmlns:a16="http://schemas.microsoft.com/office/drawing/2014/main" id="{F6CAA65F-0436-B51D-0C8E-64B7DE17EDEB}"/>
              </a:ext>
            </a:extLst>
          </p:cNvPr>
          <p:cNvSpPr/>
          <p:nvPr/>
        </p:nvSpPr>
        <p:spPr>
          <a:xfrm rot="871275">
            <a:off x="5660277" y="3236398"/>
            <a:ext cx="3323702" cy="3169092"/>
          </a:xfrm>
          <a:custGeom>
            <a:avLst/>
            <a:gdLst>
              <a:gd name="connsiteX0" fmla="*/ 0 w 2396359"/>
              <a:gd name="connsiteY0" fmla="*/ 136634 h 2333296"/>
              <a:gd name="connsiteX1" fmla="*/ 2207173 w 2396359"/>
              <a:gd name="connsiteY1" fmla="*/ 0 h 2333296"/>
              <a:gd name="connsiteX2" fmla="*/ 2396359 w 2396359"/>
              <a:gd name="connsiteY2" fmla="*/ 2249213 h 2333296"/>
              <a:gd name="connsiteX3" fmla="*/ 31531 w 2396359"/>
              <a:gd name="connsiteY3" fmla="*/ 2333296 h 2333296"/>
              <a:gd name="connsiteX4" fmla="*/ 0 w 2396359"/>
              <a:gd name="connsiteY4" fmla="*/ 136634 h 2333296"/>
              <a:gd name="connsiteX0" fmla="*/ 0 w 2396359"/>
              <a:gd name="connsiteY0" fmla="*/ 136634 h 2333296"/>
              <a:gd name="connsiteX1" fmla="*/ 2207173 w 2396359"/>
              <a:gd name="connsiteY1" fmla="*/ 0 h 2333296"/>
              <a:gd name="connsiteX2" fmla="*/ 2396359 w 2396359"/>
              <a:gd name="connsiteY2" fmla="*/ 2249213 h 2333296"/>
              <a:gd name="connsiteX3" fmla="*/ 31531 w 2396359"/>
              <a:gd name="connsiteY3" fmla="*/ 2333296 h 2333296"/>
              <a:gd name="connsiteX4" fmla="*/ 0 w 2396359"/>
              <a:gd name="connsiteY4" fmla="*/ 136634 h 2333296"/>
              <a:gd name="connsiteX0" fmla="*/ 0 w 2396359"/>
              <a:gd name="connsiteY0" fmla="*/ 136634 h 2348775"/>
              <a:gd name="connsiteX1" fmla="*/ 2207173 w 2396359"/>
              <a:gd name="connsiteY1" fmla="*/ 0 h 2348775"/>
              <a:gd name="connsiteX2" fmla="*/ 2396359 w 2396359"/>
              <a:gd name="connsiteY2" fmla="*/ 2249213 h 2348775"/>
              <a:gd name="connsiteX3" fmla="*/ 31531 w 2396359"/>
              <a:gd name="connsiteY3" fmla="*/ 2333296 h 2348775"/>
              <a:gd name="connsiteX4" fmla="*/ 0 w 2396359"/>
              <a:gd name="connsiteY4" fmla="*/ 136634 h 2348775"/>
              <a:gd name="connsiteX0" fmla="*/ 0 w 2396359"/>
              <a:gd name="connsiteY0" fmla="*/ 136634 h 2347858"/>
              <a:gd name="connsiteX1" fmla="*/ 2207173 w 2396359"/>
              <a:gd name="connsiteY1" fmla="*/ 0 h 2347858"/>
              <a:gd name="connsiteX2" fmla="*/ 2396359 w 2396359"/>
              <a:gd name="connsiteY2" fmla="*/ 2249213 h 2347858"/>
              <a:gd name="connsiteX3" fmla="*/ 31531 w 2396359"/>
              <a:gd name="connsiteY3" fmla="*/ 2333296 h 2347858"/>
              <a:gd name="connsiteX4" fmla="*/ 0 w 2396359"/>
              <a:gd name="connsiteY4" fmla="*/ 136634 h 2347858"/>
              <a:gd name="connsiteX0" fmla="*/ 0 w 2396359"/>
              <a:gd name="connsiteY0" fmla="*/ 136634 h 2347858"/>
              <a:gd name="connsiteX1" fmla="*/ 2207173 w 2396359"/>
              <a:gd name="connsiteY1" fmla="*/ 0 h 2347858"/>
              <a:gd name="connsiteX2" fmla="*/ 2396359 w 2396359"/>
              <a:gd name="connsiteY2" fmla="*/ 2249213 h 2347858"/>
              <a:gd name="connsiteX3" fmla="*/ 31531 w 2396359"/>
              <a:gd name="connsiteY3" fmla="*/ 2333296 h 2347858"/>
              <a:gd name="connsiteX4" fmla="*/ 0 w 2396359"/>
              <a:gd name="connsiteY4" fmla="*/ 136634 h 2347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6359" h="2347858">
                <a:moveTo>
                  <a:pt x="0" y="136634"/>
                </a:moveTo>
                <a:cubicBezTo>
                  <a:pt x="809297" y="164661"/>
                  <a:pt x="1313794" y="14014"/>
                  <a:pt x="2207173" y="0"/>
                </a:cubicBezTo>
                <a:lnTo>
                  <a:pt x="2396359" y="2249213"/>
                </a:lnTo>
                <a:cubicBezTo>
                  <a:pt x="1513489" y="2266731"/>
                  <a:pt x="914400" y="2389351"/>
                  <a:pt x="31531" y="2333296"/>
                </a:cubicBezTo>
                <a:lnTo>
                  <a:pt x="0" y="136634"/>
                </a:lnTo>
                <a:close/>
              </a:path>
            </a:pathLst>
          </a:custGeom>
          <a:solidFill>
            <a:schemeClr val="accent1">
              <a:lumMod val="40000"/>
              <a:lumOff val="60000"/>
            </a:schemeClr>
          </a:solidFill>
          <a:ln>
            <a:noFill/>
          </a:ln>
          <a:effectLst>
            <a:outerShdw blurRad="276826" dist="97327" dir="3960000" sx="105000" sy="105000" algn="tl" rotWithShape="0">
              <a:prstClr val="black">
                <a:alpha val="17815"/>
              </a:prstClr>
            </a:outerShdw>
          </a:effectLst>
        </p:spPr>
        <p:style>
          <a:lnRef idx="2">
            <a:schemeClr val="accent1">
              <a:shade val="15000"/>
            </a:schemeClr>
          </a:lnRef>
          <a:fillRef idx="1">
            <a:schemeClr val="accent1"/>
          </a:fillRef>
          <a:effectRef idx="0">
            <a:schemeClr val="accent1"/>
          </a:effectRef>
          <a:fontRef idx="minor">
            <a:schemeClr val="lt1"/>
          </a:fontRef>
        </p:style>
        <p:txBody>
          <a:bodyPr lIns="288000" tIns="288000" rIns="288000" bIns="288000" rtlCol="0" anchor="ctr">
            <a:normAutofit/>
          </a:bodyPr>
          <a:lstStyle/>
          <a:p>
            <a:pPr algn="ctr"/>
            <a:endParaRPr lang="da-DK" sz="1200">
              <a:solidFill>
                <a:schemeClr val="tx1"/>
              </a:solidFill>
              <a:latin typeface="Cavolini" panose="03000502040302020204" pitchFamily="66" charset="0"/>
              <a:cs typeface="Cavolini" panose="03000502040302020204" pitchFamily="66" charset="0"/>
            </a:endParaRPr>
          </a:p>
        </p:txBody>
      </p:sp>
      <p:pic>
        <p:nvPicPr>
          <p:cNvPr id="9" name="Billede 8" descr="Et billede, der indeholder skærmbillede&#10;&#10;AI-genereret indhold kan være ukorrekt.">
            <a:extLst>
              <a:ext uri="{FF2B5EF4-FFF2-40B4-BE49-F238E27FC236}">
                <a16:creationId xmlns:a16="http://schemas.microsoft.com/office/drawing/2014/main" id="{978E5D5D-D5F6-BFC2-BEE5-AE2546A6F3E6}"/>
              </a:ext>
            </a:extLst>
          </p:cNvPr>
          <p:cNvPicPr>
            <a:picLocks noChangeAspect="1"/>
          </p:cNvPicPr>
          <p:nvPr/>
        </p:nvPicPr>
        <p:blipFill>
          <a:blip r:embed="rId3">
            <a:alphaModFix amt="20000"/>
            <a:lum bright="70000" contrast="-70000"/>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rot="15999243" flipV="1">
            <a:off x="7510744" y="2642427"/>
            <a:ext cx="5024107" cy="3063904"/>
          </a:xfrm>
          <a:prstGeom prst="rect">
            <a:avLst/>
          </a:prstGeom>
          <a:effectLst>
            <a:outerShdw blurRad="50800" dist="50800" dir="5400000" algn="ctr" rotWithShape="0">
              <a:srgbClr val="000000">
                <a:alpha val="0"/>
              </a:srgbClr>
            </a:outerShdw>
          </a:effectLst>
        </p:spPr>
      </p:pic>
      <p:sp>
        <p:nvSpPr>
          <p:cNvPr id="15" name="Pladsholder til indhold 3">
            <a:extLst>
              <a:ext uri="{FF2B5EF4-FFF2-40B4-BE49-F238E27FC236}">
                <a16:creationId xmlns:a16="http://schemas.microsoft.com/office/drawing/2014/main" id="{14824711-33B7-263B-449E-95CAA5F0FAD3}"/>
              </a:ext>
            </a:extLst>
          </p:cNvPr>
          <p:cNvSpPr txBox="1">
            <a:spLocks/>
          </p:cNvSpPr>
          <p:nvPr/>
        </p:nvSpPr>
        <p:spPr>
          <a:xfrm>
            <a:off x="899254" y="5301991"/>
            <a:ext cx="4301320" cy="14695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da-DK" sz="2000" noProof="0"/>
              <a:t>Hvilke af rådene gælder </a:t>
            </a:r>
            <a:r>
              <a:rPr lang="da-DK" sz="2000" noProof="0">
                <a:solidFill>
                  <a:schemeClr val="accent1"/>
                </a:solidFill>
              </a:rPr>
              <a:t>også os </a:t>
            </a:r>
            <a:r>
              <a:rPr lang="da-DK" sz="2000" noProof="0"/>
              <a:t>selv?</a:t>
            </a:r>
            <a:endParaRPr lang="da-DK" sz="2000" noProof="0">
              <a:solidFill>
                <a:schemeClr val="accent4"/>
              </a:solidFill>
            </a:endParaRPr>
          </a:p>
          <a:p>
            <a:pPr fontAlgn="base"/>
            <a:r>
              <a:rPr lang="da-DK" sz="2000" noProof="0"/>
              <a:t>Hvad bør </a:t>
            </a:r>
            <a:r>
              <a:rPr lang="da-DK" sz="2000" noProof="0">
                <a:solidFill>
                  <a:schemeClr val="accent1"/>
                </a:solidFill>
              </a:rPr>
              <a:t>vi gøre selv og i klassen</a:t>
            </a:r>
            <a:r>
              <a:rPr lang="en-GB" sz="2000"/>
              <a:t>?</a:t>
            </a:r>
          </a:p>
        </p:txBody>
      </p:sp>
      <p:sp>
        <p:nvSpPr>
          <p:cNvPr id="5" name="Afrundet rektangulær billedforklaring 30">
            <a:extLst>
              <a:ext uri="{FF2B5EF4-FFF2-40B4-BE49-F238E27FC236}">
                <a16:creationId xmlns:a16="http://schemas.microsoft.com/office/drawing/2014/main" id="{8E2082C2-D7F2-8136-BE06-95ED7ECC427E}"/>
              </a:ext>
            </a:extLst>
          </p:cNvPr>
          <p:cNvSpPr/>
          <p:nvPr/>
        </p:nvSpPr>
        <p:spPr>
          <a:xfrm>
            <a:off x="9720772" y="3896751"/>
            <a:ext cx="2084989" cy="2203696"/>
          </a:xfrm>
          <a:prstGeom prst="wedgeRoundRectCallout">
            <a:avLst>
              <a:gd name="adj1" fmla="val -68910"/>
              <a:gd name="adj2" fmla="val -87241"/>
              <a:gd name="adj3" fmla="val 1666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lang="da-DK" sz="1600">
                <a:solidFill>
                  <a:schemeClr val="bg1"/>
                </a:solidFill>
                <a:latin typeface="Myriad Pro Light" panose="020B0403030403020204" pitchFamily="34" charset="0"/>
              </a:rPr>
              <a:t>Sæt sedlerne ind i Elevens Bog</a:t>
            </a:r>
            <a:r>
              <a:rPr lang="da-DK" sz="1600">
                <a:solidFill>
                  <a:schemeClr val="accent6"/>
                </a:solidFill>
                <a:latin typeface="Myriad Pro Light" panose="020B0403030403020204" pitchFamily="34" charset="0"/>
              </a:rPr>
              <a:t>.  De skal bruges næste gang. Vis dem også derhjemme.</a:t>
            </a:r>
            <a:endParaRPr lang="da-DK" sz="1600">
              <a:latin typeface="Myriad Pro Light" panose="020B0403030403020204" pitchFamily="34" charset="0"/>
            </a:endParaRPr>
          </a:p>
        </p:txBody>
      </p:sp>
    </p:spTree>
    <p:extLst>
      <p:ext uri="{BB962C8B-B14F-4D97-AF65-F5344CB8AC3E}">
        <p14:creationId xmlns:p14="http://schemas.microsoft.com/office/powerpoint/2010/main" val="159339589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0-#ppt_h/2"/>
                                          </p:val>
                                        </p:tav>
                                        <p:tav tm="100000">
                                          <p:val>
                                            <p:strVal val="#ppt_y"/>
                                          </p:val>
                                        </p:tav>
                                      </p:tavLst>
                                    </p:anim>
                                  </p:childTnLst>
                                </p:cTn>
                              </p:par>
                              <p:par>
                                <p:cTn id="17" presetID="2" presetClass="entr" presetSubtype="8" fill="hold" grpId="1"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dsholder til billede 7" descr="Et billede, der indeholder tekst, skærmbillede, grafisk design, Grafik&#10;&#10;AI-genereret indhold kan være ukorrekt.">
            <a:extLst>
              <a:ext uri="{FF2B5EF4-FFF2-40B4-BE49-F238E27FC236}">
                <a16:creationId xmlns:a16="http://schemas.microsoft.com/office/drawing/2014/main" id="{C2C190E8-8331-39AD-4A8C-AD40E246AF1A}"/>
              </a:ext>
            </a:extLst>
          </p:cNvPr>
          <p:cNvPicPr>
            <a:picLocks noGrp="1" noChangeAspect="1"/>
          </p:cNvPicPr>
          <p:nvPr>
            <p:ph type="pic" sz="quarter" idx="10"/>
          </p:nvPr>
        </p:nvPicPr>
        <p:blipFill>
          <a:blip r:embed="rId3">
            <a:duotone>
              <a:prstClr val="black"/>
              <a:schemeClr val="accent1">
                <a:tint val="45000"/>
                <a:satMod val="400000"/>
              </a:schemeClr>
            </a:duotone>
          </a:blip>
          <a:srcRect l="217" t="5560" r="2689" b="17340"/>
          <a:stretch>
            <a:fillRect/>
          </a:stretch>
        </p:blipFill>
        <p:spPr>
          <a:xfrm>
            <a:off x="6109648" y="0"/>
            <a:ext cx="6082352" cy="6858000"/>
          </a:xfrm>
        </p:spPr>
      </p:pic>
      <p:sp>
        <p:nvSpPr>
          <p:cNvPr id="3" name="Titel 2">
            <a:extLst>
              <a:ext uri="{FF2B5EF4-FFF2-40B4-BE49-F238E27FC236}">
                <a16:creationId xmlns:a16="http://schemas.microsoft.com/office/drawing/2014/main" id="{3CE532BA-2E43-26E4-A318-F89B18F4EF70}"/>
              </a:ext>
            </a:extLst>
          </p:cNvPr>
          <p:cNvSpPr>
            <a:spLocks noGrp="1"/>
          </p:cNvSpPr>
          <p:nvPr>
            <p:ph type="title"/>
          </p:nvPr>
        </p:nvSpPr>
        <p:spPr>
          <a:xfrm>
            <a:off x="1064526" y="777834"/>
            <a:ext cx="4301319" cy="801583"/>
          </a:xfrm>
        </p:spPr>
        <p:txBody>
          <a:bodyPr/>
          <a:lstStyle/>
          <a:p>
            <a:r>
              <a:rPr lang="da-DK"/>
              <a:t>Elevens bog til næste gang</a:t>
            </a:r>
          </a:p>
        </p:txBody>
      </p:sp>
      <p:sp>
        <p:nvSpPr>
          <p:cNvPr id="4" name="Pladsholder til indhold 3">
            <a:extLst>
              <a:ext uri="{FF2B5EF4-FFF2-40B4-BE49-F238E27FC236}">
                <a16:creationId xmlns:a16="http://schemas.microsoft.com/office/drawing/2014/main" id="{DBF3CFEF-ADB2-C356-D920-E7086785651C}"/>
              </a:ext>
            </a:extLst>
          </p:cNvPr>
          <p:cNvSpPr>
            <a:spLocks noGrp="1"/>
          </p:cNvSpPr>
          <p:nvPr>
            <p:ph idx="1"/>
          </p:nvPr>
        </p:nvSpPr>
        <p:spPr>
          <a:xfrm>
            <a:off x="1064526" y="2285999"/>
            <a:ext cx="4301320" cy="4021015"/>
          </a:xfrm>
        </p:spPr>
        <p:txBody>
          <a:bodyPr/>
          <a:lstStyle/>
          <a:p>
            <a:endParaRPr lang="da-DK"/>
          </a:p>
          <a:p>
            <a:r>
              <a:rPr lang="da-DK"/>
              <a:t>Meningen er, at </a:t>
            </a:r>
            <a:r>
              <a:rPr lang="da-DK">
                <a:solidFill>
                  <a:schemeClr val="accent1"/>
                </a:solidFill>
              </a:rPr>
              <a:t>de voksne </a:t>
            </a:r>
            <a:r>
              <a:rPr lang="da-DK"/>
              <a:t>også skal lære noget!</a:t>
            </a:r>
          </a:p>
          <a:p>
            <a:r>
              <a:rPr lang="da-DK"/>
              <a:t>Hvad </a:t>
            </a:r>
            <a:r>
              <a:rPr lang="da-DK">
                <a:solidFill>
                  <a:schemeClr val="accent1"/>
                </a:solidFill>
              </a:rPr>
              <a:t>vil I gerne fortælle </a:t>
            </a:r>
            <a:r>
              <a:rPr lang="da-DK"/>
              <a:t>til jeres forældre?</a:t>
            </a:r>
          </a:p>
        </p:txBody>
      </p:sp>
    </p:spTree>
    <p:extLst>
      <p:ext uri="{BB962C8B-B14F-4D97-AF65-F5344CB8AC3E}">
        <p14:creationId xmlns:p14="http://schemas.microsoft.com/office/powerpoint/2010/main" val="409090693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B5E8A96-DDF8-B140-A55D-801F14907A72}"/>
              </a:ext>
            </a:extLst>
          </p:cNvPr>
          <p:cNvSpPr>
            <a:spLocks noGrp="1"/>
          </p:cNvSpPr>
          <p:nvPr>
            <p:ph type="title"/>
          </p:nvPr>
        </p:nvSpPr>
        <p:spPr>
          <a:xfrm>
            <a:off x="1064526" y="0"/>
            <a:ext cx="7291249" cy="1262394"/>
          </a:xfrm>
        </p:spPr>
        <p:txBody>
          <a:bodyPr/>
          <a:lstStyle/>
          <a:p>
            <a:r>
              <a:rPr lang="da-DK"/>
              <a:t>Sammen på afstand?</a:t>
            </a:r>
          </a:p>
        </p:txBody>
      </p:sp>
      <p:pic>
        <p:nvPicPr>
          <p:cNvPr id="18" name="Billede 17" descr="Et billede, der indeholder logo, Grafik, Font/skrifttype, symbol&#10;&#10;AI-genereret indhold kan være ukorrekt.">
            <a:extLst>
              <a:ext uri="{FF2B5EF4-FFF2-40B4-BE49-F238E27FC236}">
                <a16:creationId xmlns:a16="http://schemas.microsoft.com/office/drawing/2014/main" id="{D12C43ED-DF2D-5753-7BD0-E77EC95B8D3F}"/>
              </a:ext>
            </a:extLst>
          </p:cNvPr>
          <p:cNvPicPr>
            <a:picLocks noChangeAspect="1"/>
          </p:cNvPicPr>
          <p:nvPr/>
        </p:nvPicPr>
        <p:blipFill>
          <a:blip r:embed="rId3"/>
          <a:stretch>
            <a:fillRect/>
          </a:stretch>
        </p:blipFill>
        <p:spPr>
          <a:xfrm>
            <a:off x="11085763" y="92487"/>
            <a:ext cx="971550" cy="971550"/>
          </a:xfrm>
          <a:prstGeom prst="rect">
            <a:avLst/>
          </a:prstGeom>
        </p:spPr>
      </p:pic>
      <p:sp>
        <p:nvSpPr>
          <p:cNvPr id="25" name="Afrundet rektangulær billedforklaring 24">
            <a:extLst>
              <a:ext uri="{FF2B5EF4-FFF2-40B4-BE49-F238E27FC236}">
                <a16:creationId xmlns:a16="http://schemas.microsoft.com/office/drawing/2014/main" id="{C7A785CD-B5BC-F301-7A82-EDFF37CD8799}"/>
              </a:ext>
            </a:extLst>
          </p:cNvPr>
          <p:cNvSpPr/>
          <p:nvPr/>
        </p:nvSpPr>
        <p:spPr>
          <a:xfrm rot="21232976">
            <a:off x="8787361" y="3941672"/>
            <a:ext cx="2724283" cy="2479805"/>
          </a:xfrm>
          <a:prstGeom prst="wedgeRoundRectCallout">
            <a:avLst>
              <a:gd name="adj1" fmla="val 33799"/>
              <a:gd name="adj2" fmla="val 60923"/>
              <a:gd name="adj3" fmla="val 16667"/>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lang="da-DK">
                <a:latin typeface="Myriad Pro Light" panose="020B0403030403020204" pitchFamily="34" charset="0"/>
              </a:rPr>
              <a:t>Det er nemmest at lave </a:t>
            </a:r>
            <a:r>
              <a:rPr lang="da-DK">
                <a:solidFill>
                  <a:schemeClr val="accent1"/>
                </a:solidFill>
                <a:latin typeface="Myriad Pro Light" panose="020B0403030403020204" pitchFamily="34" charset="0"/>
              </a:rPr>
              <a:t>konflikt</a:t>
            </a:r>
            <a:r>
              <a:rPr lang="da-DK">
                <a:latin typeface="Myriad Pro Light" panose="020B0403030403020204" pitchFamily="34" charset="0"/>
              </a:rPr>
              <a:t> og </a:t>
            </a:r>
            <a:r>
              <a:rPr lang="da-DK">
                <a:solidFill>
                  <a:schemeClr val="accent1"/>
                </a:solidFill>
                <a:latin typeface="Myriad Pro Light" panose="020B0403030403020204" pitchFamily="34" charset="0"/>
              </a:rPr>
              <a:t>udelukke</a:t>
            </a:r>
            <a:r>
              <a:rPr lang="da-DK">
                <a:latin typeface="Myriad Pro Light" panose="020B0403030403020204" pitchFamily="34" charset="0"/>
              </a:rPr>
              <a:t> andre på afstand, hvor de er usynlige. ​</a:t>
            </a:r>
            <a:endParaRPr lang="da-DK" sz="1400">
              <a:latin typeface="Myriad Pro Light" panose="020B0403030403020204" pitchFamily="34" charset="0"/>
            </a:endParaRPr>
          </a:p>
        </p:txBody>
      </p:sp>
      <p:pic>
        <p:nvPicPr>
          <p:cNvPr id="26" name="Picture 12" descr="Jeg havde lyst til at smide telefonen og køre ud og give hende et ...">
            <a:extLst>
              <a:ext uri="{FF2B5EF4-FFF2-40B4-BE49-F238E27FC236}">
                <a16:creationId xmlns:a16="http://schemas.microsoft.com/office/drawing/2014/main" id="{D3342701-75EB-EBAF-9617-29E1F4EEE8A7}"/>
              </a:ext>
            </a:extLst>
          </p:cNvPr>
          <p:cNvPicPr>
            <a:picLocks noChangeArrowheads="1"/>
          </p:cNvPicPr>
          <p:nvPr/>
        </p:nvPicPr>
        <p:blipFill rotWithShape="1">
          <a:blip r:embed="rId4">
            <a:extLst>
              <a:ext uri="{28A0092B-C50C-407E-A947-70E740481C1C}">
                <a14:useLocalDpi xmlns:a14="http://schemas.microsoft.com/office/drawing/2010/main" val="0"/>
              </a:ext>
            </a:extLst>
          </a:blip>
          <a:srcRect l="20161" r="7498"/>
          <a:stretch>
            <a:fillRect/>
          </a:stretch>
        </p:blipFill>
        <p:spPr bwMode="auto">
          <a:xfrm>
            <a:off x="2785877" y="4054983"/>
            <a:ext cx="2785878" cy="2785877"/>
          </a:xfrm>
          <a:prstGeom prst="rect">
            <a:avLst/>
          </a:prstGeom>
          <a:noFill/>
          <a:effectLst>
            <a:outerShdw blurRad="314412" dist="38100" dir="2700000" sx="104000" sy="104000" algn="tl" rotWithShape="0">
              <a:prstClr val="black">
                <a:alpha val="22000"/>
              </a:prstClr>
            </a:outerShdw>
          </a:effectLst>
          <a:extLst>
            <a:ext uri="{909E8E84-426E-40DD-AFC4-6F175D3DCCD1}">
              <a14:hiddenFill xmlns:a14="http://schemas.microsoft.com/office/drawing/2010/main">
                <a:solidFill>
                  <a:srgbClr val="FFFFFF"/>
                </a:solidFill>
              </a14:hiddenFill>
            </a:ext>
          </a:extLst>
        </p:spPr>
      </p:pic>
      <p:pic>
        <p:nvPicPr>
          <p:cNvPr id="28" name="Billede 27" descr="Et billede, der indeholder skitse, tegning, kunst, udendørs&#10;&#10;AI-genereret indhold kan være ukorrekt.">
            <a:extLst>
              <a:ext uri="{FF2B5EF4-FFF2-40B4-BE49-F238E27FC236}">
                <a16:creationId xmlns:a16="http://schemas.microsoft.com/office/drawing/2014/main" id="{49763F33-67F4-CEA7-B873-E430B3E36A04}"/>
              </a:ext>
            </a:extLst>
          </p:cNvPr>
          <p:cNvPicPr>
            <a:picLocks/>
          </p:cNvPicPr>
          <p:nvPr/>
        </p:nvPicPr>
        <p:blipFill>
          <a:blip r:embed="rId5"/>
          <a:srcRect t="-1" b="32496"/>
          <a:stretch>
            <a:fillRect/>
          </a:stretch>
        </p:blipFill>
        <p:spPr>
          <a:xfrm>
            <a:off x="0" y="1265750"/>
            <a:ext cx="2785877" cy="2785877"/>
          </a:xfrm>
          <a:prstGeom prst="rect">
            <a:avLst/>
          </a:prstGeom>
          <a:effectLst>
            <a:outerShdw blurRad="314412" dist="38100" dir="2700000" sx="104000" sy="104000" algn="tl" rotWithShape="0">
              <a:prstClr val="black">
                <a:alpha val="22000"/>
              </a:prstClr>
            </a:outerShdw>
          </a:effectLst>
        </p:spPr>
      </p:pic>
      <p:sp>
        <p:nvSpPr>
          <p:cNvPr id="31" name="Tekstfelt 30">
            <a:extLst>
              <a:ext uri="{FF2B5EF4-FFF2-40B4-BE49-F238E27FC236}">
                <a16:creationId xmlns:a16="http://schemas.microsoft.com/office/drawing/2014/main" id="{6770D713-344E-8570-00A9-61ABA299E412}"/>
              </a:ext>
            </a:extLst>
          </p:cNvPr>
          <p:cNvSpPr txBox="1"/>
          <p:nvPr/>
        </p:nvSpPr>
        <p:spPr>
          <a:xfrm>
            <a:off x="0" y="4455341"/>
            <a:ext cx="2779567" cy="1985159"/>
          </a:xfrm>
          <a:prstGeom prst="rect">
            <a:avLst/>
          </a:prstGeom>
          <a:noFill/>
        </p:spPr>
        <p:txBody>
          <a:bodyPr wrap="square" tIns="0" rIns="180000" anchor="ctr" anchorCtr="0">
            <a:spAutoFit/>
          </a:bodyPr>
          <a:lstStyle/>
          <a:p>
            <a:pPr algn="r"/>
            <a:r>
              <a:rPr lang="da-DK" sz="1800" i="1">
                <a:solidFill>
                  <a:schemeClr val="bg1"/>
                </a:solidFill>
                <a:latin typeface="Myriad Pro Light" panose="020B0403030403020204" pitchFamily="34" charset="0"/>
              </a:rPr>
              <a:t>Hvis unge i 1980’erne havde tanker, de ikke kunne tale med andre om, kunne de ringe til radioprogrammet P4 i P1. Så følte andre i samme situation sig ikke så alene med problemet. ​</a:t>
            </a:r>
          </a:p>
        </p:txBody>
      </p:sp>
      <p:sp>
        <p:nvSpPr>
          <p:cNvPr id="32" name="Tekstfelt 31">
            <a:extLst>
              <a:ext uri="{FF2B5EF4-FFF2-40B4-BE49-F238E27FC236}">
                <a16:creationId xmlns:a16="http://schemas.microsoft.com/office/drawing/2014/main" id="{A3EBFB9D-A931-F9F3-29D7-4EE834261FAF}"/>
              </a:ext>
            </a:extLst>
          </p:cNvPr>
          <p:cNvSpPr txBox="1"/>
          <p:nvPr/>
        </p:nvSpPr>
        <p:spPr>
          <a:xfrm>
            <a:off x="2792186" y="1716214"/>
            <a:ext cx="2779567" cy="1708160"/>
          </a:xfrm>
          <a:prstGeom prst="rect">
            <a:avLst/>
          </a:prstGeom>
          <a:noFill/>
        </p:spPr>
        <p:txBody>
          <a:bodyPr wrap="square" lIns="180000" tIns="0" rIns="180000" anchor="ctr" anchorCtr="0">
            <a:spAutoFit/>
          </a:bodyPr>
          <a:lstStyle/>
          <a:p>
            <a:r>
              <a:rPr lang="da-DK" i="1">
                <a:solidFill>
                  <a:schemeClr val="bg1"/>
                </a:solidFill>
                <a:latin typeface="Myriad Pro Light" panose="020B0403030403020204" pitchFamily="34" charset="0"/>
              </a:rPr>
              <a:t>Danskere, der søgte lykken i 1800-tallets Amerika, skrev breve hjem. Så følte de, at de hørte til et sted, selvom der kunne gå månedsvis uden svar. ​</a:t>
            </a:r>
            <a:endParaRPr lang="da-DK" sz="1800" i="1">
              <a:solidFill>
                <a:schemeClr val="bg1"/>
              </a:solidFill>
              <a:latin typeface="Myriad Pro Light" panose="020B0403030403020204" pitchFamily="34" charset="0"/>
            </a:endParaRPr>
          </a:p>
        </p:txBody>
      </p:sp>
      <p:pic>
        <p:nvPicPr>
          <p:cNvPr id="1040" name="Picture 16">
            <a:extLst>
              <a:ext uri="{FF2B5EF4-FFF2-40B4-BE49-F238E27FC236}">
                <a16:creationId xmlns:a16="http://schemas.microsoft.com/office/drawing/2014/main" id="{BA58C8F3-679F-5D33-D43C-D1FA744F49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106108">
            <a:off x="1695484" y="2154738"/>
            <a:ext cx="1088035" cy="1743438"/>
          </a:xfrm>
          <a:prstGeom prst="rect">
            <a:avLst/>
          </a:prstGeom>
          <a:noFill/>
          <a:effectLst>
            <a:outerShdw blurRad="242638" dist="38100" dir="2700000" sx="106896" sy="106896"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3" name="Tekstfelt 32">
            <a:extLst>
              <a:ext uri="{FF2B5EF4-FFF2-40B4-BE49-F238E27FC236}">
                <a16:creationId xmlns:a16="http://schemas.microsoft.com/office/drawing/2014/main" id="{CA9B2B03-FF18-DF31-7F34-E17E96EC93C4}"/>
              </a:ext>
            </a:extLst>
          </p:cNvPr>
          <p:cNvSpPr txBox="1"/>
          <p:nvPr/>
        </p:nvSpPr>
        <p:spPr>
          <a:xfrm>
            <a:off x="6523889" y="1931687"/>
            <a:ext cx="2779567" cy="877163"/>
          </a:xfrm>
          <a:prstGeom prst="rect">
            <a:avLst/>
          </a:prstGeom>
          <a:noFill/>
        </p:spPr>
        <p:txBody>
          <a:bodyPr wrap="square" lIns="180000" tIns="0" rIns="180000" anchor="ctr" anchorCtr="0">
            <a:spAutoFit/>
          </a:bodyPr>
          <a:lstStyle/>
          <a:p>
            <a:r>
              <a:rPr lang="da-DK" i="1">
                <a:solidFill>
                  <a:schemeClr val="bg1"/>
                </a:solidFill>
                <a:latin typeface="Myriad Pro Light" panose="020B0403030403020204" pitchFamily="34" charset="0"/>
              </a:rPr>
              <a:t>Nogle skriver læserbreve til aviser, fx for at beklage sig over andre mennesker. ​</a:t>
            </a:r>
            <a:endParaRPr lang="da-DK" sz="1800" i="1">
              <a:solidFill>
                <a:schemeClr val="bg1"/>
              </a:solidFill>
              <a:latin typeface="Myriad Pro Light" panose="020B0403030403020204" pitchFamily="34" charset="0"/>
            </a:endParaRPr>
          </a:p>
        </p:txBody>
      </p:sp>
      <p:pic>
        <p:nvPicPr>
          <p:cNvPr id="4" name="Billede 3" descr="Et billede, der indeholder person, tøj, bærbar, computer&#10;&#10;AI-genereret indhold kan være ukorrekt.">
            <a:extLst>
              <a:ext uri="{FF2B5EF4-FFF2-40B4-BE49-F238E27FC236}">
                <a16:creationId xmlns:a16="http://schemas.microsoft.com/office/drawing/2014/main" id="{C3E676AA-301E-1BD3-3462-B229444512EE}"/>
              </a:ext>
            </a:extLst>
          </p:cNvPr>
          <p:cNvPicPr>
            <a:picLocks noChangeAspect="1"/>
          </p:cNvPicPr>
          <p:nvPr/>
        </p:nvPicPr>
        <p:blipFill>
          <a:blip r:embed="rId7"/>
          <a:srcRect l="20226" t="-203" r="13114" b="203"/>
          <a:stretch>
            <a:fillRect/>
          </a:stretch>
        </p:blipFill>
        <p:spPr>
          <a:xfrm>
            <a:off x="9393724" y="972796"/>
            <a:ext cx="2794670" cy="2794944"/>
          </a:xfrm>
          <a:prstGeom prst="rect">
            <a:avLst/>
          </a:prstGeom>
          <a:effectLst>
            <a:outerShdw blurRad="537579" dist="38100" dir="2700000" algn="tl" rotWithShape="0">
              <a:prstClr val="black">
                <a:alpha val="50000"/>
              </a:prstClr>
            </a:outerShdw>
          </a:effectLst>
        </p:spPr>
      </p:pic>
    </p:spTree>
    <p:extLst>
      <p:ext uri="{BB962C8B-B14F-4D97-AF65-F5344CB8AC3E}">
        <p14:creationId xmlns:p14="http://schemas.microsoft.com/office/powerpoint/2010/main" val="303966812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00000">
              <a:schemeClr val="accent6"/>
            </a:gs>
            <a:gs pos="39000">
              <a:schemeClr val="accent1"/>
            </a:gs>
          </a:gsLst>
          <a:lin ang="2700000" scaled="1"/>
        </a:gradFill>
        <a:effectLst/>
      </p:bgPr>
    </p:bg>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80DE8B19-8A07-A159-89C5-E9286E0FD36B}"/>
              </a:ext>
            </a:extLst>
          </p:cNvPr>
          <p:cNvSpPr/>
          <p:nvPr/>
        </p:nvSpPr>
        <p:spPr>
          <a:xfrm>
            <a:off x="1166076" y="4685657"/>
            <a:ext cx="788868" cy="788868"/>
          </a:xfrm>
          <a:prstGeom prst="ellipse">
            <a:avLst/>
          </a:prstGeom>
          <a:noFill/>
          <a:ln w="25400">
            <a:solidFill>
              <a:schemeClr val="bg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5" name="Lige pilforbindelse 4">
            <a:extLst>
              <a:ext uri="{FF2B5EF4-FFF2-40B4-BE49-F238E27FC236}">
                <a16:creationId xmlns:a16="http://schemas.microsoft.com/office/drawing/2014/main" id="{9A282EE4-D3ED-C183-7C55-097BE5019D5E}"/>
              </a:ext>
            </a:extLst>
          </p:cNvPr>
          <p:cNvCxnSpPr>
            <a:cxnSpLocks/>
            <a:stCxn id="8" idx="2"/>
            <a:endCxn id="4" idx="6"/>
          </p:cNvCxnSpPr>
          <p:nvPr/>
        </p:nvCxnSpPr>
        <p:spPr>
          <a:xfrm flipH="1">
            <a:off x="1954944" y="5080091"/>
            <a:ext cx="3771818" cy="0"/>
          </a:xfrm>
          <a:prstGeom prst="straightConnector1">
            <a:avLst/>
          </a:prstGeom>
          <a:ln w="57150">
            <a:solidFill>
              <a:schemeClr val="bg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cxnSp>
        <p:nvCxnSpPr>
          <p:cNvPr id="7" name="Lige pilforbindelse 6">
            <a:extLst>
              <a:ext uri="{FF2B5EF4-FFF2-40B4-BE49-F238E27FC236}">
                <a16:creationId xmlns:a16="http://schemas.microsoft.com/office/drawing/2014/main" id="{6D73C909-6AEA-7CBE-0698-3D171B9E4D02}"/>
              </a:ext>
            </a:extLst>
          </p:cNvPr>
          <p:cNvCxnSpPr>
            <a:cxnSpLocks/>
            <a:stCxn id="8" idx="6"/>
            <a:endCxn id="10" idx="2"/>
          </p:cNvCxnSpPr>
          <p:nvPr/>
        </p:nvCxnSpPr>
        <p:spPr>
          <a:xfrm>
            <a:off x="6515630" y="5080091"/>
            <a:ext cx="3721425" cy="0"/>
          </a:xfrm>
          <a:prstGeom prst="straightConnector1">
            <a:avLst/>
          </a:prstGeom>
          <a:ln w="57150">
            <a:solidFill>
              <a:schemeClr val="bg1"/>
            </a:solidFill>
            <a:headEnd type="none" w="sm" len="sm"/>
            <a:tailEnd type="triangle" w="lg" len="lg"/>
          </a:ln>
        </p:spPr>
        <p:style>
          <a:lnRef idx="2">
            <a:schemeClr val="accent1"/>
          </a:lnRef>
          <a:fillRef idx="0">
            <a:schemeClr val="accent1"/>
          </a:fillRef>
          <a:effectRef idx="1">
            <a:schemeClr val="accent1"/>
          </a:effectRef>
          <a:fontRef idx="minor">
            <a:schemeClr val="tx1"/>
          </a:fontRef>
        </p:style>
      </p:cxnSp>
      <p:sp>
        <p:nvSpPr>
          <p:cNvPr id="8" name="Ellipse 7">
            <a:extLst>
              <a:ext uri="{FF2B5EF4-FFF2-40B4-BE49-F238E27FC236}">
                <a16:creationId xmlns:a16="http://schemas.microsoft.com/office/drawing/2014/main" id="{C6787BDF-AF1D-B586-8A15-050E677386B0}"/>
              </a:ext>
            </a:extLst>
          </p:cNvPr>
          <p:cNvSpPr/>
          <p:nvPr/>
        </p:nvSpPr>
        <p:spPr>
          <a:xfrm>
            <a:off x="5726762" y="4685657"/>
            <a:ext cx="788868" cy="788868"/>
          </a:xfrm>
          <a:prstGeom prst="ellipse">
            <a:avLst/>
          </a:prstGeom>
          <a:noFill/>
          <a:ln w="25400">
            <a:solidFill>
              <a:schemeClr val="bg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Ellipse 9">
            <a:extLst>
              <a:ext uri="{FF2B5EF4-FFF2-40B4-BE49-F238E27FC236}">
                <a16:creationId xmlns:a16="http://schemas.microsoft.com/office/drawing/2014/main" id="{D1FA7C3C-EC22-8B07-2D7F-57AC48EFABD1}"/>
              </a:ext>
            </a:extLst>
          </p:cNvPr>
          <p:cNvSpPr/>
          <p:nvPr/>
        </p:nvSpPr>
        <p:spPr>
          <a:xfrm>
            <a:off x="10237055" y="4685657"/>
            <a:ext cx="788868" cy="788868"/>
          </a:xfrm>
          <a:prstGeom prst="ellipse">
            <a:avLst/>
          </a:prstGeom>
          <a:noFill/>
          <a:ln w="25400">
            <a:solidFill>
              <a:schemeClr val="bg1"/>
            </a:solidFill>
            <a:prstDash val="sysDot"/>
            <a:round/>
          </a:ln>
          <a:effectLst>
            <a:outerShdw blurRad="403178" dist="38100" dir="2700000" sx="97000" sy="97000" algn="tl"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Ellipse 15">
            <a:extLst>
              <a:ext uri="{FF2B5EF4-FFF2-40B4-BE49-F238E27FC236}">
                <a16:creationId xmlns:a16="http://schemas.microsoft.com/office/drawing/2014/main" id="{F3B25FDD-FB7C-CD56-C2B5-41D698882A07}"/>
              </a:ext>
            </a:extLst>
          </p:cNvPr>
          <p:cNvSpPr/>
          <p:nvPr/>
        </p:nvSpPr>
        <p:spPr>
          <a:xfrm>
            <a:off x="1237978" y="4757559"/>
            <a:ext cx="645064" cy="6450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Ellipse 16">
            <a:extLst>
              <a:ext uri="{FF2B5EF4-FFF2-40B4-BE49-F238E27FC236}">
                <a16:creationId xmlns:a16="http://schemas.microsoft.com/office/drawing/2014/main" id="{57D18CCE-F6DF-EB3A-A894-24FE2316FB73}"/>
              </a:ext>
            </a:extLst>
          </p:cNvPr>
          <p:cNvSpPr/>
          <p:nvPr/>
        </p:nvSpPr>
        <p:spPr>
          <a:xfrm>
            <a:off x="5800104" y="4757559"/>
            <a:ext cx="645064" cy="6450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Ellipse 17">
            <a:extLst>
              <a:ext uri="{FF2B5EF4-FFF2-40B4-BE49-F238E27FC236}">
                <a16:creationId xmlns:a16="http://schemas.microsoft.com/office/drawing/2014/main" id="{4CBD1674-6443-3B91-97E2-1AC7FDCF035E}"/>
              </a:ext>
            </a:extLst>
          </p:cNvPr>
          <p:cNvSpPr/>
          <p:nvPr/>
        </p:nvSpPr>
        <p:spPr>
          <a:xfrm>
            <a:off x="10309611" y="4757559"/>
            <a:ext cx="645064" cy="6450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itel 1">
            <a:extLst>
              <a:ext uri="{FF2B5EF4-FFF2-40B4-BE49-F238E27FC236}">
                <a16:creationId xmlns:a16="http://schemas.microsoft.com/office/drawing/2014/main" id="{044AD65D-46AD-A32A-078D-53F3CC8B0770}"/>
              </a:ext>
            </a:extLst>
          </p:cNvPr>
          <p:cNvSpPr>
            <a:spLocks noGrp="1"/>
          </p:cNvSpPr>
          <p:nvPr>
            <p:ph type="title"/>
          </p:nvPr>
        </p:nvSpPr>
        <p:spPr>
          <a:xfrm>
            <a:off x="1067506" y="562003"/>
            <a:ext cx="10105293" cy="709241"/>
          </a:xfrm>
        </p:spPr>
        <p:txBody>
          <a:bodyPr>
            <a:normAutofit/>
          </a:bodyPr>
          <a:lstStyle/>
          <a:p>
            <a:r>
              <a:rPr lang="da-DK" sz="4000">
                <a:latin typeface="Myriad Pro Light"/>
              </a:rPr>
              <a:t>Kan man klare det selv?</a:t>
            </a:r>
            <a:endParaRPr lang="da-DK" sz="4000"/>
          </a:p>
        </p:txBody>
      </p:sp>
      <p:sp>
        <p:nvSpPr>
          <p:cNvPr id="24" name="Tekstfelt 23">
            <a:extLst>
              <a:ext uri="{FF2B5EF4-FFF2-40B4-BE49-F238E27FC236}">
                <a16:creationId xmlns:a16="http://schemas.microsoft.com/office/drawing/2014/main" id="{2AB5921C-D30B-814E-DB54-736A98A3ABD6}"/>
              </a:ext>
            </a:extLst>
          </p:cNvPr>
          <p:cNvSpPr txBox="1"/>
          <p:nvPr/>
        </p:nvSpPr>
        <p:spPr>
          <a:xfrm>
            <a:off x="1166076" y="2036618"/>
            <a:ext cx="9859847" cy="1815882"/>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da-DK" sz="2800">
                <a:solidFill>
                  <a:schemeClr val="bg1"/>
                </a:solidFill>
                <a:latin typeface="Myriad Pro Light" panose="020B0403030403020204" pitchFamily="34" charset="0"/>
              </a:rPr>
              <a:t>Nogen viser en pinlig video af mig i klassen​</a:t>
            </a:r>
          </a:p>
          <a:p>
            <a:pPr marL="457200" indent="-457200">
              <a:buFont typeface="Arial" panose="020B0604020202020204" pitchFamily="34" charset="0"/>
              <a:buChar char="•"/>
            </a:pPr>
            <a:r>
              <a:rPr lang="da-DK" sz="2800">
                <a:solidFill>
                  <a:schemeClr val="bg1"/>
                </a:solidFill>
                <a:latin typeface="Myriad Pro Light" panose="020B0403030403020204" pitchFamily="34" charset="0"/>
              </a:rPr>
              <a:t>Nogen, jeg kender, deler en video på </a:t>
            </a:r>
            <a:r>
              <a:rPr lang="da-DK" sz="2800" err="1">
                <a:solidFill>
                  <a:schemeClr val="bg1"/>
                </a:solidFill>
                <a:latin typeface="Myriad Pro Light" panose="020B0403030403020204" pitchFamily="34" charset="0"/>
              </a:rPr>
              <a:t>Tiktok</a:t>
            </a:r>
            <a:r>
              <a:rPr lang="da-DK" sz="2800">
                <a:solidFill>
                  <a:schemeClr val="bg1"/>
                </a:solidFill>
                <a:latin typeface="Myriad Pro Light" panose="020B0403030403020204" pitchFamily="34" charset="0"/>
              </a:rPr>
              <a:t>,</a:t>
            </a:r>
            <a:br>
              <a:rPr lang="da-DK" sz="2800">
                <a:solidFill>
                  <a:schemeClr val="bg1"/>
                </a:solidFill>
                <a:latin typeface="Myriad Pro Light" panose="020B0403030403020204" pitchFamily="34" charset="0"/>
              </a:rPr>
            </a:br>
            <a:r>
              <a:rPr lang="da-DK" sz="2800">
                <a:solidFill>
                  <a:schemeClr val="bg1"/>
                </a:solidFill>
                <a:latin typeface="Myriad Pro Light" panose="020B0403030403020204" pitchFamily="34" charset="0"/>
              </a:rPr>
              <a:t>hvor jeg næsten er nøgen​</a:t>
            </a:r>
          </a:p>
          <a:p>
            <a:pPr marL="457200" indent="-457200">
              <a:buFont typeface="Arial" panose="020B0604020202020204" pitchFamily="34" charset="0"/>
              <a:buChar char="•"/>
            </a:pPr>
            <a:r>
              <a:rPr lang="da-DK" sz="2800">
                <a:solidFill>
                  <a:schemeClr val="bg1"/>
                </a:solidFill>
                <a:latin typeface="Myriad Pro Light" panose="020B0403030403020204" pitchFamily="34" charset="0"/>
              </a:rPr>
              <a:t>Nogen siger, at et foto, jeg har taget, er grimt​		</a:t>
            </a:r>
          </a:p>
        </p:txBody>
      </p:sp>
      <p:sp>
        <p:nvSpPr>
          <p:cNvPr id="26" name="Afrundet rektangulær billedforklaring 25">
            <a:extLst>
              <a:ext uri="{FF2B5EF4-FFF2-40B4-BE49-F238E27FC236}">
                <a16:creationId xmlns:a16="http://schemas.microsoft.com/office/drawing/2014/main" id="{BC21B143-452D-C229-4F44-51585491CFB8}"/>
              </a:ext>
            </a:extLst>
          </p:cNvPr>
          <p:cNvSpPr/>
          <p:nvPr/>
        </p:nvSpPr>
        <p:spPr>
          <a:xfrm>
            <a:off x="8441016" y="443556"/>
            <a:ext cx="2455002" cy="2031274"/>
          </a:xfrm>
          <a:prstGeom prst="wedgeRoundRectCallout">
            <a:avLst>
              <a:gd name="adj1" fmla="val -33900"/>
              <a:gd name="adj2" fmla="val 69210"/>
              <a:gd name="adj3" fmla="val 16667"/>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a-DK" i="1">
                <a:solidFill>
                  <a:schemeClr val="bg1"/>
                </a:solidFill>
                <a:latin typeface="Myriad Pro Light" panose="020B0403030403020204" pitchFamily="34" charset="0"/>
              </a:rPr>
              <a:t>Hvornår synes I, det bliver så alvorligt, at man ikke kan sige pyt? Hvad har man brug for støtte til?</a:t>
            </a:r>
          </a:p>
          <a:p>
            <a:pPr algn="ctr"/>
            <a:endParaRPr lang="da-DK" i="1">
              <a:solidFill>
                <a:schemeClr val="bg1"/>
              </a:solidFill>
              <a:latin typeface="Myriad Pro Light" panose="020B0403030403020204" pitchFamily="34" charset="0"/>
            </a:endParaRPr>
          </a:p>
        </p:txBody>
      </p:sp>
      <p:sp>
        <p:nvSpPr>
          <p:cNvPr id="27" name="Pladsholder til tekst 2">
            <a:extLst>
              <a:ext uri="{FF2B5EF4-FFF2-40B4-BE49-F238E27FC236}">
                <a16:creationId xmlns:a16="http://schemas.microsoft.com/office/drawing/2014/main" id="{D289EDFA-8B14-0C6F-2085-430F326943E1}"/>
              </a:ext>
            </a:extLst>
          </p:cNvPr>
          <p:cNvSpPr txBox="1">
            <a:spLocks/>
          </p:cNvSpPr>
          <p:nvPr/>
        </p:nvSpPr>
        <p:spPr>
          <a:xfrm>
            <a:off x="9207288" y="5658919"/>
            <a:ext cx="2872154" cy="30480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a-DK" sz="1600">
                <a:solidFill>
                  <a:schemeClr val="bg1"/>
                </a:solidFill>
                <a:latin typeface="Myriad Pro Light"/>
              </a:rPr>
              <a:t>Man skal have hjælp</a:t>
            </a:r>
            <a:endParaRPr lang="da-DK" sz="1600">
              <a:solidFill>
                <a:schemeClr val="bg1"/>
              </a:solidFill>
            </a:endParaRPr>
          </a:p>
        </p:txBody>
      </p:sp>
      <p:sp>
        <p:nvSpPr>
          <p:cNvPr id="28" name="Pladsholder til tekst 2">
            <a:extLst>
              <a:ext uri="{FF2B5EF4-FFF2-40B4-BE49-F238E27FC236}">
                <a16:creationId xmlns:a16="http://schemas.microsoft.com/office/drawing/2014/main" id="{AAECE161-DF57-9C73-BF8C-9E59401F6636}"/>
              </a:ext>
            </a:extLst>
          </p:cNvPr>
          <p:cNvSpPr txBox="1">
            <a:spLocks/>
          </p:cNvSpPr>
          <p:nvPr/>
        </p:nvSpPr>
        <p:spPr>
          <a:xfrm>
            <a:off x="134540" y="5658919"/>
            <a:ext cx="2872154" cy="30480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a-DK" sz="1600">
                <a:solidFill>
                  <a:schemeClr val="bg1"/>
                </a:solidFill>
                <a:latin typeface="Myriad Pro Light"/>
              </a:rPr>
              <a:t>Man kan klare det selv</a:t>
            </a:r>
            <a:endParaRPr lang="da-DK" sz="1600">
              <a:solidFill>
                <a:schemeClr val="bg1"/>
              </a:solidFill>
            </a:endParaRPr>
          </a:p>
        </p:txBody>
      </p:sp>
      <p:sp>
        <p:nvSpPr>
          <p:cNvPr id="29" name="Pladsholder til tekst 2">
            <a:extLst>
              <a:ext uri="{FF2B5EF4-FFF2-40B4-BE49-F238E27FC236}">
                <a16:creationId xmlns:a16="http://schemas.microsoft.com/office/drawing/2014/main" id="{BED8FFC1-AC4D-A15B-4575-662993286495}"/>
              </a:ext>
            </a:extLst>
          </p:cNvPr>
          <p:cNvSpPr txBox="1">
            <a:spLocks/>
          </p:cNvSpPr>
          <p:nvPr/>
        </p:nvSpPr>
        <p:spPr>
          <a:xfrm>
            <a:off x="4664974" y="5658919"/>
            <a:ext cx="2872154" cy="304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yriad Pro Light" panose="020B04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yriad Pro Light" panose="020B04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yriad Pro Light" panose="020B04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yriad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a-DK" sz="1600">
                <a:solidFill>
                  <a:schemeClr val="bg1"/>
                </a:solidFill>
              </a:rPr>
              <a:t>Det er midt imellem</a:t>
            </a:r>
          </a:p>
        </p:txBody>
      </p:sp>
    </p:spTree>
    <p:extLst>
      <p:ext uri="{BB962C8B-B14F-4D97-AF65-F5344CB8AC3E}">
        <p14:creationId xmlns:p14="http://schemas.microsoft.com/office/powerpoint/2010/main" val="2088525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4A91CB-0454-D16B-B1D0-0CD2AF8C9859}"/>
              </a:ext>
            </a:extLst>
          </p:cNvPr>
          <p:cNvSpPr>
            <a:spLocks noGrp="1"/>
          </p:cNvSpPr>
          <p:nvPr>
            <p:ph type="title"/>
          </p:nvPr>
        </p:nvSpPr>
        <p:spPr/>
        <p:txBody>
          <a:bodyPr/>
          <a:lstStyle/>
          <a:p>
            <a:r>
              <a:rPr lang="da-DK" sz="3600">
                <a:latin typeface="Myriad Pro Light"/>
              </a:rPr>
              <a:t>Hver for sig i gruppen:</a:t>
            </a:r>
            <a:br>
              <a:rPr lang="da-DK" sz="4800"/>
            </a:br>
            <a:r>
              <a:rPr lang="da-DK"/>
              <a:t>Lær klassen at kende</a:t>
            </a:r>
          </a:p>
        </p:txBody>
      </p:sp>
    </p:spTree>
    <p:extLst>
      <p:ext uri="{BB962C8B-B14F-4D97-AF65-F5344CB8AC3E}">
        <p14:creationId xmlns:p14="http://schemas.microsoft.com/office/powerpoint/2010/main" val="313394004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D5E4791-A8FF-E160-3ABA-96ED84289F50}"/>
            </a:ext>
          </a:extLst>
        </p:cNvPr>
        <p:cNvGrpSpPr/>
        <p:nvPr/>
      </p:nvGrpSpPr>
      <p:grpSpPr>
        <a:xfrm>
          <a:off x="0" y="0"/>
          <a:ext cx="0" cy="0"/>
          <a:chOff x="0" y="0"/>
          <a:chExt cx="0" cy="0"/>
        </a:xfrm>
      </p:grpSpPr>
      <p:sp>
        <p:nvSpPr>
          <p:cNvPr id="4" name="Pladsholder til indhold 3">
            <a:extLst>
              <a:ext uri="{FF2B5EF4-FFF2-40B4-BE49-F238E27FC236}">
                <a16:creationId xmlns:a16="http://schemas.microsoft.com/office/drawing/2014/main" id="{66A90C87-0BF3-8F5A-B4FE-CA69A5DCC6CA}"/>
              </a:ext>
            </a:extLst>
          </p:cNvPr>
          <p:cNvSpPr>
            <a:spLocks noGrp="1"/>
          </p:cNvSpPr>
          <p:nvPr>
            <p:ph idx="1"/>
          </p:nvPr>
        </p:nvSpPr>
        <p:spPr>
          <a:xfrm>
            <a:off x="1064526" y="1175657"/>
            <a:ext cx="4301320" cy="5131358"/>
          </a:xfrm>
        </p:spPr>
        <p:txBody>
          <a:bodyPr>
            <a:normAutofit/>
          </a:bodyPr>
          <a:lstStyle/>
          <a:p>
            <a:pPr fontAlgn="base"/>
            <a:r>
              <a:rPr lang="en-GB" err="1"/>
              <a:t>Læs</a:t>
            </a:r>
            <a:r>
              <a:rPr lang="en-GB"/>
              <a:t> </a:t>
            </a:r>
            <a:r>
              <a:rPr lang="en-GB" err="1">
                <a:solidFill>
                  <a:schemeClr val="accent1"/>
                </a:solidFill>
              </a:rPr>
              <a:t>en</a:t>
            </a:r>
            <a:r>
              <a:rPr lang="en-GB">
                <a:solidFill>
                  <a:schemeClr val="accent1"/>
                </a:solidFill>
              </a:rPr>
              <a:t> </a:t>
            </a:r>
            <a:r>
              <a:rPr lang="en-GB" err="1">
                <a:solidFill>
                  <a:schemeClr val="accent1"/>
                </a:solidFill>
              </a:rPr>
              <a:t>karakter</a:t>
            </a:r>
            <a:r>
              <a:rPr lang="en-GB">
                <a:solidFill>
                  <a:schemeClr val="accent1"/>
                </a:solidFill>
              </a:rPr>
              <a:t> </a:t>
            </a:r>
            <a:r>
              <a:rPr lang="en-GB" err="1"/>
              <a:t>hver</a:t>
            </a:r>
            <a:endParaRPr lang="en-GB"/>
          </a:p>
          <a:p>
            <a:pPr fontAlgn="base"/>
            <a:r>
              <a:rPr lang="en-GB" err="1"/>
              <a:t>Tænk</a:t>
            </a:r>
            <a:r>
              <a:rPr lang="en-GB"/>
              <a:t> over </a:t>
            </a:r>
            <a:r>
              <a:rPr lang="en-GB" err="1"/>
              <a:t>informationerne</a:t>
            </a:r>
            <a:r>
              <a:rPr lang="en-GB"/>
              <a:t> om </a:t>
            </a:r>
            <a:r>
              <a:rPr lang="en-GB" err="1"/>
              <a:t>personen</a:t>
            </a:r>
            <a:r>
              <a:rPr lang="en-GB"/>
              <a:t> </a:t>
            </a:r>
            <a:r>
              <a:rPr lang="en-GB">
                <a:solidFill>
                  <a:schemeClr val="accent1"/>
                </a:solidFill>
              </a:rPr>
              <a:t>online</a:t>
            </a:r>
            <a:r>
              <a:rPr lang="en-GB"/>
              <a:t> og </a:t>
            </a:r>
            <a:r>
              <a:rPr lang="en-GB">
                <a:solidFill>
                  <a:schemeClr val="accent1"/>
                </a:solidFill>
              </a:rPr>
              <a:t>offline</a:t>
            </a:r>
          </a:p>
          <a:p>
            <a:pPr fontAlgn="base"/>
            <a:r>
              <a:rPr lang="en-GB"/>
              <a:t>Er de </a:t>
            </a:r>
            <a:r>
              <a:rPr lang="en-GB" err="1">
                <a:solidFill>
                  <a:schemeClr val="accent1"/>
                </a:solidFill>
              </a:rPr>
              <a:t>indenfor</a:t>
            </a:r>
            <a:r>
              <a:rPr lang="en-GB"/>
              <a:t> </a:t>
            </a:r>
            <a:r>
              <a:rPr lang="en-GB" err="1"/>
              <a:t>eller</a:t>
            </a:r>
            <a:r>
              <a:rPr lang="en-GB"/>
              <a:t> </a:t>
            </a:r>
            <a:r>
              <a:rPr lang="en-GB" err="1">
                <a:solidFill>
                  <a:schemeClr val="accent1"/>
                </a:solidFill>
              </a:rPr>
              <a:t>udenfor</a:t>
            </a:r>
            <a:r>
              <a:rPr lang="en-GB"/>
              <a:t> </a:t>
            </a:r>
            <a:r>
              <a:rPr lang="en-GB" err="1"/>
              <a:t>i</a:t>
            </a:r>
            <a:r>
              <a:rPr lang="en-GB"/>
              <a:t> </a:t>
            </a:r>
            <a:r>
              <a:rPr lang="en-GB" err="1"/>
              <a:t>klassens</a:t>
            </a:r>
            <a:r>
              <a:rPr lang="en-GB"/>
              <a:t> liv? Eller et </a:t>
            </a:r>
            <a:r>
              <a:rPr lang="en-GB" err="1"/>
              <a:t>sted</a:t>
            </a:r>
            <a:r>
              <a:rPr lang="en-GB"/>
              <a:t> </a:t>
            </a:r>
            <a:r>
              <a:rPr lang="en-GB" err="1"/>
              <a:t>midt</a:t>
            </a:r>
            <a:r>
              <a:rPr lang="en-GB"/>
              <a:t> </a:t>
            </a:r>
            <a:r>
              <a:rPr lang="en-GB" err="1"/>
              <a:t>imellem</a:t>
            </a:r>
            <a:r>
              <a:rPr lang="en-GB"/>
              <a:t>?</a:t>
            </a:r>
          </a:p>
          <a:p>
            <a:pPr fontAlgn="base"/>
            <a:r>
              <a:rPr lang="en-GB" err="1"/>
              <a:t>Hvordan</a:t>
            </a:r>
            <a:r>
              <a:rPr lang="en-GB"/>
              <a:t> </a:t>
            </a:r>
            <a:r>
              <a:rPr lang="en-GB" err="1"/>
              <a:t>har</a:t>
            </a:r>
            <a:r>
              <a:rPr lang="en-GB"/>
              <a:t> </a:t>
            </a:r>
            <a:r>
              <a:rPr lang="en-GB" err="1"/>
              <a:t>personen</a:t>
            </a:r>
            <a:r>
              <a:rPr lang="en-GB"/>
              <a:t> det?</a:t>
            </a:r>
          </a:p>
        </p:txBody>
      </p:sp>
      <p:sp>
        <p:nvSpPr>
          <p:cNvPr id="14" name="Tekstfelt 13">
            <a:extLst>
              <a:ext uri="{FF2B5EF4-FFF2-40B4-BE49-F238E27FC236}">
                <a16:creationId xmlns:a16="http://schemas.microsoft.com/office/drawing/2014/main" id="{5D7A64A7-EA95-A7D6-3E51-02CB468BE250}"/>
              </a:ext>
            </a:extLst>
          </p:cNvPr>
          <p:cNvSpPr txBox="1"/>
          <p:nvPr/>
        </p:nvSpPr>
        <p:spPr>
          <a:xfrm rot="21285684">
            <a:off x="9015912" y="2348645"/>
            <a:ext cx="1223158" cy="461665"/>
          </a:xfrm>
          <a:prstGeom prst="rect">
            <a:avLst/>
          </a:prstGeom>
          <a:noFill/>
        </p:spPr>
        <p:txBody>
          <a:bodyPr wrap="square" rtlCol="0">
            <a:spAutoFit/>
          </a:bodyPr>
          <a:lstStyle/>
          <a:p>
            <a:r>
              <a:rPr lang="da-DK" sz="1200">
                <a:latin typeface="Cavolini" panose="03000502040302020204" pitchFamily="66" charset="0"/>
                <a:cs typeface="Cavolini" panose="03000502040302020204" pitchFamily="66" charset="0"/>
              </a:rPr>
              <a:t>Skriv en </a:t>
            </a:r>
            <a:r>
              <a:rPr lang="da-DK" sz="1200" err="1">
                <a:latin typeface="Cavolini" panose="03000502040302020204" pitchFamily="66" charset="0"/>
                <a:cs typeface="Cavolini" panose="03000502040302020204" pitchFamily="66" charset="0"/>
              </a:rPr>
              <a:t>caption</a:t>
            </a:r>
            <a:endParaRPr lang="da-DK" sz="1200">
              <a:latin typeface="Cavolini" panose="03000502040302020204" pitchFamily="66" charset="0"/>
              <a:cs typeface="Cavolini" panose="03000502040302020204" pitchFamily="66" charset="0"/>
            </a:endParaRPr>
          </a:p>
        </p:txBody>
      </p:sp>
      <p:sp>
        <p:nvSpPr>
          <p:cNvPr id="19" name="Pladsholder til billede 18">
            <a:extLst>
              <a:ext uri="{FF2B5EF4-FFF2-40B4-BE49-F238E27FC236}">
                <a16:creationId xmlns:a16="http://schemas.microsoft.com/office/drawing/2014/main" id="{3A72B39D-A878-8C96-C689-3B1C5CBE963E}"/>
              </a:ext>
            </a:extLst>
          </p:cNvPr>
          <p:cNvSpPr>
            <a:spLocks noGrp="1"/>
          </p:cNvSpPr>
          <p:nvPr>
            <p:ph type="pic" sz="quarter" idx="10"/>
          </p:nvPr>
        </p:nvSpPr>
        <p:spPr>
          <a:solidFill>
            <a:schemeClr val="accent1">
              <a:lumMod val="60000"/>
              <a:lumOff val="40000"/>
            </a:schemeClr>
          </a:solidFill>
          <a:effectLst>
            <a:outerShdw blurRad="50800" dist="50800" dir="5400000" algn="ctr" rotWithShape="0">
              <a:schemeClr val="accent1">
                <a:lumMod val="40000"/>
                <a:lumOff val="60000"/>
              </a:schemeClr>
            </a:outerShdw>
          </a:effectLst>
        </p:spPr>
        <p:txBody>
          <a:bodyPr/>
          <a:lstStyle/>
          <a:p>
            <a:endParaRPr lang="da-DK"/>
          </a:p>
        </p:txBody>
      </p:sp>
      <p:pic>
        <p:nvPicPr>
          <p:cNvPr id="6148" name="Picture 4">
            <a:extLst>
              <a:ext uri="{FF2B5EF4-FFF2-40B4-BE49-F238E27FC236}">
                <a16:creationId xmlns:a16="http://schemas.microsoft.com/office/drawing/2014/main" id="{AF0FCCDE-C740-8097-25E7-14F24D4343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2070" y="-559516"/>
            <a:ext cx="6056682" cy="7655022"/>
          </a:xfrm>
          <a:prstGeom prst="rect">
            <a:avLst/>
          </a:prstGeom>
          <a:noFill/>
          <a:effectLst>
            <a:outerShdw blurRad="348638"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 name="Picture 4">
            <a:extLst>
              <a:ext uri="{FF2B5EF4-FFF2-40B4-BE49-F238E27FC236}">
                <a16:creationId xmlns:a16="http://schemas.microsoft.com/office/drawing/2014/main" id="{F85DECA0-6B46-4A15-1A16-14595EEFB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20941">
            <a:off x="6148438" y="-639228"/>
            <a:ext cx="6056681" cy="7655021"/>
          </a:xfrm>
          <a:prstGeom prst="rect">
            <a:avLst/>
          </a:prstGeom>
          <a:noFill/>
          <a:effectLst>
            <a:outerShdw blurRad="348638"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 name="Picture 4">
            <a:extLst>
              <a:ext uri="{FF2B5EF4-FFF2-40B4-BE49-F238E27FC236}">
                <a16:creationId xmlns:a16="http://schemas.microsoft.com/office/drawing/2014/main" id="{E0432F7D-1C83-A2A3-7E4C-86612BEA9D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20941">
            <a:off x="6552590" y="-293874"/>
            <a:ext cx="6056681" cy="7655021"/>
          </a:xfrm>
          <a:prstGeom prst="rect">
            <a:avLst/>
          </a:prstGeom>
          <a:noFill/>
          <a:effectLst>
            <a:outerShdw blurRad="348638"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59464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4E53104-0288-0504-16C9-EFF8940B542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44A5390-08F6-3D79-9B69-80A114BDA432}"/>
              </a:ext>
            </a:extLst>
          </p:cNvPr>
          <p:cNvSpPr>
            <a:spLocks noGrp="1"/>
          </p:cNvSpPr>
          <p:nvPr>
            <p:ph type="title"/>
          </p:nvPr>
        </p:nvSpPr>
        <p:spPr/>
        <p:txBody>
          <a:bodyPr>
            <a:normAutofit fontScale="90000"/>
          </a:bodyPr>
          <a:lstStyle/>
          <a:p>
            <a:r>
              <a:rPr lang="da-DK" sz="4000"/>
              <a:t>I gruppen:</a:t>
            </a:r>
            <a:br>
              <a:rPr lang="da-DK" sz="4000"/>
            </a:br>
            <a:r>
              <a:rPr lang="da-DK"/>
              <a:t>Del viden i gruppen. Placer karaktererne sammen.</a:t>
            </a:r>
          </a:p>
        </p:txBody>
      </p:sp>
    </p:spTree>
    <p:extLst>
      <p:ext uri="{BB962C8B-B14F-4D97-AF65-F5344CB8AC3E}">
        <p14:creationId xmlns:p14="http://schemas.microsoft.com/office/powerpoint/2010/main" val="375592633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9036622E-B532-4405-F077-23F24C04F6BF}"/>
            </a:ext>
          </a:extLst>
        </p:cNvPr>
        <p:cNvGrpSpPr/>
        <p:nvPr/>
      </p:nvGrpSpPr>
      <p:grpSpPr>
        <a:xfrm>
          <a:off x="0" y="0"/>
          <a:ext cx="0" cy="0"/>
          <a:chOff x="0" y="0"/>
          <a:chExt cx="0" cy="0"/>
        </a:xfrm>
      </p:grpSpPr>
      <p:sp>
        <p:nvSpPr>
          <p:cNvPr id="16" name="Tekstfelt 15">
            <a:extLst>
              <a:ext uri="{FF2B5EF4-FFF2-40B4-BE49-F238E27FC236}">
                <a16:creationId xmlns:a16="http://schemas.microsoft.com/office/drawing/2014/main" id="{CEB56BF7-5CAC-6F93-D81B-1B5A0D2DFADA}"/>
              </a:ext>
            </a:extLst>
          </p:cNvPr>
          <p:cNvSpPr txBox="1"/>
          <p:nvPr/>
        </p:nvSpPr>
        <p:spPr>
          <a:xfrm>
            <a:off x="693818" y="5479662"/>
            <a:ext cx="2603967" cy="1323439"/>
          </a:xfrm>
          <a:prstGeom prst="rect">
            <a:avLst/>
          </a:prstGeom>
          <a:noFill/>
        </p:spPr>
        <p:txBody>
          <a:bodyPr wrap="square" rtlCol="0">
            <a:spAutoFit/>
          </a:bodyPr>
          <a:lstStyle/>
          <a:p>
            <a:pPr marL="285750" indent="-285750">
              <a:buFont typeface="Arial" panose="020B0604020202020204" pitchFamily="34" charset="0"/>
              <a:buChar char="•"/>
            </a:pPr>
            <a:r>
              <a:rPr lang="da-DK" sz="1600">
                <a:latin typeface="Myriad Pro Light" panose="020B0403030403020204" pitchFamily="34" charset="0"/>
              </a:rPr>
              <a:t>Er personen mest inde eller ude af fællesskabet (inde-ude aksen)?</a:t>
            </a:r>
          </a:p>
          <a:p>
            <a:pPr marL="285750" indent="-285750">
              <a:buFont typeface="Arial" panose="020B0604020202020204" pitchFamily="34" charset="0"/>
              <a:buChar char="•"/>
            </a:pPr>
            <a:r>
              <a:rPr lang="da-DK" sz="1600">
                <a:latin typeface="Myriad Pro Light" panose="020B0403030403020204" pitchFamily="34" charset="0"/>
              </a:rPr>
              <a:t>Hvordan har personen det (godt-skidt aksen)?</a:t>
            </a:r>
          </a:p>
        </p:txBody>
      </p:sp>
      <p:pic>
        <p:nvPicPr>
          <p:cNvPr id="3" name="Billede 2" descr="Et billede, der indeholder tekst, skærmbillede, software, Operationssystem&#10;&#10;AI-genereret indhold kan være ukorrekt.">
            <a:extLst>
              <a:ext uri="{FF2B5EF4-FFF2-40B4-BE49-F238E27FC236}">
                <a16:creationId xmlns:a16="http://schemas.microsoft.com/office/drawing/2014/main" id="{B159550E-A9D8-FC18-F025-FAE4AB18F061}"/>
              </a:ext>
            </a:extLst>
          </p:cNvPr>
          <p:cNvPicPr>
            <a:picLocks noChangeAspect="1"/>
          </p:cNvPicPr>
          <p:nvPr/>
        </p:nvPicPr>
        <p:blipFill>
          <a:blip r:embed="rId3"/>
          <a:stretch>
            <a:fillRect/>
          </a:stretch>
        </p:blipFill>
        <p:spPr>
          <a:xfrm rot="21449076">
            <a:off x="3538820" y="338888"/>
            <a:ext cx="9245962" cy="6534331"/>
          </a:xfrm>
          <a:prstGeom prst="rect">
            <a:avLst/>
          </a:prstGeom>
          <a:solidFill>
            <a:schemeClr val="bg1"/>
          </a:solidFill>
          <a:ln w="3175">
            <a:solidFill>
              <a:schemeClr val="tx1"/>
            </a:solidFill>
          </a:ln>
          <a:effectLst>
            <a:outerShdw blurRad="303453" dist="38100" dir="2700000" sx="102657" sy="102657" algn="tl" rotWithShape="0">
              <a:prstClr val="black">
                <a:alpha val="22000"/>
              </a:prstClr>
            </a:outerShdw>
          </a:effectLst>
        </p:spPr>
      </p:pic>
      <p:pic>
        <p:nvPicPr>
          <p:cNvPr id="20" name="Billede 19" descr="Et billede, der indeholder cirkel, tegneserie, skærmbillede, smil&#10;&#10;AI-genereret indhold kan være ukorrekt.">
            <a:extLst>
              <a:ext uri="{FF2B5EF4-FFF2-40B4-BE49-F238E27FC236}">
                <a16:creationId xmlns:a16="http://schemas.microsoft.com/office/drawing/2014/main" id="{0D16AB81-D53F-876A-77BA-0AE60875CD74}"/>
              </a:ext>
            </a:extLst>
          </p:cNvPr>
          <p:cNvPicPr>
            <a:picLocks noChangeAspect="1"/>
          </p:cNvPicPr>
          <p:nvPr/>
        </p:nvPicPr>
        <p:blipFill>
          <a:blip r:embed="rId4"/>
          <a:srcRect r="74784" b="66073"/>
          <a:stretch>
            <a:fillRect/>
          </a:stretch>
        </p:blipFill>
        <p:spPr>
          <a:xfrm rot="21034611">
            <a:off x="250575" y="2853477"/>
            <a:ext cx="1381319" cy="1313439"/>
          </a:xfrm>
          <a:prstGeom prst="rect">
            <a:avLst/>
          </a:prstGeom>
          <a:effectLst>
            <a:outerShdw blurRad="182922" dist="38100" dir="2700000" sx="101000" sy="101000" algn="tl" rotWithShape="0">
              <a:prstClr val="black">
                <a:alpha val="40000"/>
              </a:prstClr>
            </a:outerShdw>
          </a:effectLst>
        </p:spPr>
      </p:pic>
      <p:pic>
        <p:nvPicPr>
          <p:cNvPr id="24" name="Billede 23" descr="Et billede, der indeholder cirkel, tegneserie, skærmbillede, smil&#10;&#10;AI-genereret indhold kan være ukorrekt.">
            <a:extLst>
              <a:ext uri="{FF2B5EF4-FFF2-40B4-BE49-F238E27FC236}">
                <a16:creationId xmlns:a16="http://schemas.microsoft.com/office/drawing/2014/main" id="{80146571-35C7-60C0-4D83-9F6FC34BA2BA}"/>
              </a:ext>
            </a:extLst>
          </p:cNvPr>
          <p:cNvPicPr>
            <a:picLocks noChangeAspect="1"/>
          </p:cNvPicPr>
          <p:nvPr/>
        </p:nvPicPr>
        <p:blipFill>
          <a:blip r:embed="rId4"/>
          <a:srcRect l="49457" t="809" r="25327" b="65264"/>
          <a:stretch>
            <a:fillRect/>
          </a:stretch>
        </p:blipFill>
        <p:spPr>
          <a:xfrm rot="3560464">
            <a:off x="1772735" y="2164919"/>
            <a:ext cx="1381319" cy="1313439"/>
          </a:xfrm>
          <a:prstGeom prst="rect">
            <a:avLst/>
          </a:prstGeom>
          <a:effectLst>
            <a:outerShdw blurRad="182922" dist="38100" dir="2700000" sx="101000" sy="101000" algn="tl" rotWithShape="0">
              <a:prstClr val="black">
                <a:alpha val="40000"/>
              </a:prstClr>
            </a:outerShdw>
          </a:effectLst>
        </p:spPr>
      </p:pic>
      <p:pic>
        <p:nvPicPr>
          <p:cNvPr id="25" name="Billede 24" descr="Et billede, der indeholder cirkel, tegneserie, skærmbillede, smil&#10;&#10;AI-genereret indhold kan være ukorrekt.">
            <a:extLst>
              <a:ext uri="{FF2B5EF4-FFF2-40B4-BE49-F238E27FC236}">
                <a16:creationId xmlns:a16="http://schemas.microsoft.com/office/drawing/2014/main" id="{7FF1383B-6AC0-B367-9E87-E9C053359AA1}"/>
              </a:ext>
            </a:extLst>
          </p:cNvPr>
          <p:cNvPicPr>
            <a:picLocks noChangeAspect="1"/>
          </p:cNvPicPr>
          <p:nvPr/>
        </p:nvPicPr>
        <p:blipFill>
          <a:blip r:embed="rId4"/>
          <a:srcRect l="24635" t="32696" r="50149" b="33377"/>
          <a:stretch>
            <a:fillRect/>
          </a:stretch>
        </p:blipFill>
        <p:spPr>
          <a:xfrm rot="2144234">
            <a:off x="45639" y="2172378"/>
            <a:ext cx="1381319" cy="1313439"/>
          </a:xfrm>
          <a:prstGeom prst="rect">
            <a:avLst/>
          </a:prstGeom>
          <a:effectLst>
            <a:outerShdw blurRad="182922" dist="38100" dir="2700000" sx="101000" sy="101000" algn="tl" rotWithShape="0">
              <a:prstClr val="black">
                <a:alpha val="40000"/>
              </a:prstClr>
            </a:outerShdw>
          </a:effectLst>
        </p:spPr>
      </p:pic>
      <p:grpSp>
        <p:nvGrpSpPr>
          <p:cNvPr id="2" name="Gruppe 1">
            <a:extLst>
              <a:ext uri="{FF2B5EF4-FFF2-40B4-BE49-F238E27FC236}">
                <a16:creationId xmlns:a16="http://schemas.microsoft.com/office/drawing/2014/main" id="{14D0E577-EF6D-366A-7A50-E1E728598B87}"/>
              </a:ext>
            </a:extLst>
          </p:cNvPr>
          <p:cNvGrpSpPr/>
          <p:nvPr/>
        </p:nvGrpSpPr>
        <p:grpSpPr>
          <a:xfrm>
            <a:off x="6617896" y="4991351"/>
            <a:ext cx="1381319" cy="1313439"/>
            <a:chOff x="6617896" y="4991351"/>
            <a:chExt cx="1381319" cy="1313439"/>
          </a:xfrm>
        </p:grpSpPr>
        <p:pic>
          <p:nvPicPr>
            <p:cNvPr id="26" name="Billede 25" descr="Et billede, der indeholder cirkel, tegneserie, skærmbillede, smil&#10;&#10;AI-genereret indhold kan være ukorrekt.">
              <a:extLst>
                <a:ext uri="{FF2B5EF4-FFF2-40B4-BE49-F238E27FC236}">
                  <a16:creationId xmlns:a16="http://schemas.microsoft.com/office/drawing/2014/main" id="{A5574C22-0F06-06DC-29C1-C5A4110DD65F}"/>
                </a:ext>
              </a:extLst>
            </p:cNvPr>
            <p:cNvPicPr>
              <a:picLocks noChangeAspect="1"/>
            </p:cNvPicPr>
            <p:nvPr/>
          </p:nvPicPr>
          <p:blipFill>
            <a:blip r:embed="rId4"/>
            <a:srcRect r="74784" b="66073"/>
            <a:stretch>
              <a:fillRect/>
            </a:stretch>
          </p:blipFill>
          <p:spPr>
            <a:xfrm rot="21034611">
              <a:off x="6617896" y="4991351"/>
              <a:ext cx="1381319" cy="1313439"/>
            </a:xfrm>
            <a:prstGeom prst="rect">
              <a:avLst/>
            </a:prstGeom>
            <a:effectLst>
              <a:glow rad="330957">
                <a:schemeClr val="bg1">
                  <a:alpha val="37170"/>
                </a:schemeClr>
              </a:glow>
            </a:effectLst>
          </p:spPr>
        </p:pic>
        <p:sp>
          <p:nvSpPr>
            <p:cNvPr id="27" name="Ellipse 26">
              <a:extLst>
                <a:ext uri="{FF2B5EF4-FFF2-40B4-BE49-F238E27FC236}">
                  <a16:creationId xmlns:a16="http://schemas.microsoft.com/office/drawing/2014/main" id="{113FC6BA-79C2-E480-FADB-C5D71C2F6F66}"/>
                </a:ext>
              </a:extLst>
            </p:cNvPr>
            <p:cNvSpPr/>
            <p:nvPr/>
          </p:nvSpPr>
          <p:spPr>
            <a:xfrm>
              <a:off x="6867897" y="5167301"/>
              <a:ext cx="973414" cy="973414"/>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a:t>?</a:t>
              </a:r>
            </a:p>
          </p:txBody>
        </p:sp>
      </p:grpSp>
      <p:grpSp>
        <p:nvGrpSpPr>
          <p:cNvPr id="4" name="Gruppe 3">
            <a:extLst>
              <a:ext uri="{FF2B5EF4-FFF2-40B4-BE49-F238E27FC236}">
                <a16:creationId xmlns:a16="http://schemas.microsoft.com/office/drawing/2014/main" id="{42301F6A-99D0-B2D6-7599-B01606FF3ED4}"/>
              </a:ext>
            </a:extLst>
          </p:cNvPr>
          <p:cNvGrpSpPr/>
          <p:nvPr/>
        </p:nvGrpSpPr>
        <p:grpSpPr>
          <a:xfrm>
            <a:off x="9633938" y="1672663"/>
            <a:ext cx="1381319" cy="1313439"/>
            <a:chOff x="8335859" y="1557635"/>
            <a:chExt cx="1381319" cy="1313439"/>
          </a:xfrm>
        </p:grpSpPr>
        <p:pic>
          <p:nvPicPr>
            <p:cNvPr id="28" name="Billede 27" descr="Et billede, der indeholder cirkel, tegneserie, skærmbillede, smil&#10;&#10;AI-genereret indhold kan være ukorrekt.">
              <a:extLst>
                <a:ext uri="{FF2B5EF4-FFF2-40B4-BE49-F238E27FC236}">
                  <a16:creationId xmlns:a16="http://schemas.microsoft.com/office/drawing/2014/main" id="{969A860E-6DFE-F881-FC0B-E476AFD6A783}"/>
                </a:ext>
              </a:extLst>
            </p:cNvPr>
            <p:cNvPicPr>
              <a:picLocks noChangeAspect="1"/>
            </p:cNvPicPr>
            <p:nvPr/>
          </p:nvPicPr>
          <p:blipFill>
            <a:blip r:embed="rId4"/>
            <a:srcRect r="74784" b="66073"/>
            <a:stretch>
              <a:fillRect/>
            </a:stretch>
          </p:blipFill>
          <p:spPr>
            <a:xfrm rot="21034611">
              <a:off x="8335859" y="1557635"/>
              <a:ext cx="1381319" cy="1313439"/>
            </a:xfrm>
            <a:prstGeom prst="rect">
              <a:avLst/>
            </a:prstGeom>
            <a:effectLst>
              <a:glow rad="330957">
                <a:schemeClr val="bg1">
                  <a:alpha val="37170"/>
                </a:schemeClr>
              </a:glow>
            </a:effectLst>
          </p:spPr>
        </p:pic>
        <p:sp>
          <p:nvSpPr>
            <p:cNvPr id="29" name="Ellipse 28">
              <a:extLst>
                <a:ext uri="{FF2B5EF4-FFF2-40B4-BE49-F238E27FC236}">
                  <a16:creationId xmlns:a16="http://schemas.microsoft.com/office/drawing/2014/main" id="{9D13EE55-6A51-34B5-D240-99490D66BB02}"/>
                </a:ext>
              </a:extLst>
            </p:cNvPr>
            <p:cNvSpPr/>
            <p:nvPr/>
          </p:nvSpPr>
          <p:spPr>
            <a:xfrm>
              <a:off x="8585860" y="1733585"/>
              <a:ext cx="973414" cy="973414"/>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a:t>?</a:t>
              </a:r>
            </a:p>
          </p:txBody>
        </p:sp>
      </p:grpSp>
      <p:sp>
        <p:nvSpPr>
          <p:cNvPr id="30" name="Kombinationskurve 29">
            <a:extLst>
              <a:ext uri="{FF2B5EF4-FFF2-40B4-BE49-F238E27FC236}">
                <a16:creationId xmlns:a16="http://schemas.microsoft.com/office/drawing/2014/main" id="{44D6C1C4-47A5-117D-1ED4-D575BFA83A95}"/>
              </a:ext>
            </a:extLst>
          </p:cNvPr>
          <p:cNvSpPr/>
          <p:nvPr/>
        </p:nvSpPr>
        <p:spPr>
          <a:xfrm rot="1690144" flipV="1">
            <a:off x="1171043" y="4449642"/>
            <a:ext cx="5932194" cy="403472"/>
          </a:xfrm>
          <a:custGeom>
            <a:avLst/>
            <a:gdLst>
              <a:gd name="connsiteX0" fmla="*/ 0 w 3503221"/>
              <a:gd name="connsiteY0" fmla="*/ 1831759 h 1831759"/>
              <a:gd name="connsiteX1" fmla="*/ 2458192 w 3503221"/>
              <a:gd name="connsiteY1" fmla="*/ 121713 h 1831759"/>
              <a:gd name="connsiteX2" fmla="*/ 3503221 w 3503221"/>
              <a:gd name="connsiteY2" fmla="*/ 145463 h 1831759"/>
              <a:gd name="connsiteX0" fmla="*/ 0 w 3467595"/>
              <a:gd name="connsiteY0" fmla="*/ 1818727 h 1818727"/>
              <a:gd name="connsiteX1" fmla="*/ 2458192 w 3467595"/>
              <a:gd name="connsiteY1" fmla="*/ 108681 h 1818727"/>
              <a:gd name="connsiteX2" fmla="*/ 3467595 w 3467595"/>
              <a:gd name="connsiteY2" fmla="*/ 191807 h 1818727"/>
              <a:gd name="connsiteX0" fmla="*/ 0 w 3467595"/>
              <a:gd name="connsiteY0" fmla="*/ 1847019 h 1847019"/>
              <a:gd name="connsiteX1" fmla="*/ 2458192 w 3467595"/>
              <a:gd name="connsiteY1" fmla="*/ 136973 h 1847019"/>
              <a:gd name="connsiteX2" fmla="*/ 3467595 w 3467595"/>
              <a:gd name="connsiteY2" fmla="*/ 220099 h 1847019"/>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012138 h 2012138"/>
              <a:gd name="connsiteX1" fmla="*/ 2179122 w 3467595"/>
              <a:gd name="connsiteY1" fmla="*/ 94274 h 2012138"/>
              <a:gd name="connsiteX2" fmla="*/ 3467595 w 3467595"/>
              <a:gd name="connsiteY2" fmla="*/ 385218 h 2012138"/>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2175289 h 2175289"/>
              <a:gd name="connsiteX1" fmla="*/ 2161309 w 3467595"/>
              <a:gd name="connsiteY1" fmla="*/ 73357 h 2175289"/>
              <a:gd name="connsiteX2" fmla="*/ 3467595 w 3467595"/>
              <a:gd name="connsiteY2" fmla="*/ 548369 h 2175289"/>
              <a:gd name="connsiteX0" fmla="*/ 0 w 3467595"/>
              <a:gd name="connsiteY0" fmla="*/ 1900174 h 1900174"/>
              <a:gd name="connsiteX1" fmla="*/ 1727860 w 3467595"/>
              <a:gd name="connsiteY1" fmla="*/ 118876 h 1900174"/>
              <a:gd name="connsiteX2" fmla="*/ 3467595 w 3467595"/>
              <a:gd name="connsiteY2" fmla="*/ 273254 h 1900174"/>
              <a:gd name="connsiteX0" fmla="*/ 0 w 3467595"/>
              <a:gd name="connsiteY0" fmla="*/ 2578539 h 2578539"/>
              <a:gd name="connsiteX1" fmla="*/ 2162799 w 3467595"/>
              <a:gd name="connsiteY1" fmla="*/ 48133 h 2578539"/>
              <a:gd name="connsiteX2" fmla="*/ 3467595 w 3467595"/>
              <a:gd name="connsiteY2" fmla="*/ 951619 h 2578539"/>
              <a:gd name="connsiteX0" fmla="*/ 0 w 3467595"/>
              <a:gd name="connsiteY0" fmla="*/ 2578539 h 2578539"/>
              <a:gd name="connsiteX1" fmla="*/ 2162799 w 3467595"/>
              <a:gd name="connsiteY1" fmla="*/ 48133 h 2578539"/>
              <a:gd name="connsiteX2" fmla="*/ 3467595 w 3467595"/>
              <a:gd name="connsiteY2" fmla="*/ 951619 h 2578539"/>
              <a:gd name="connsiteX0" fmla="*/ 0 w 3467595"/>
              <a:gd name="connsiteY0" fmla="*/ 3787692 h 3787692"/>
              <a:gd name="connsiteX1" fmla="*/ 1994860 w 3467595"/>
              <a:gd name="connsiteY1" fmla="*/ 24086 h 3787692"/>
              <a:gd name="connsiteX2" fmla="*/ 3467595 w 3467595"/>
              <a:gd name="connsiteY2" fmla="*/ 2160772 h 3787692"/>
              <a:gd name="connsiteX0" fmla="*/ 0 w 3467595"/>
              <a:gd name="connsiteY0" fmla="*/ 3787692 h 3787692"/>
              <a:gd name="connsiteX1" fmla="*/ 1994860 w 3467595"/>
              <a:gd name="connsiteY1" fmla="*/ 24086 h 3787692"/>
              <a:gd name="connsiteX2" fmla="*/ 3467595 w 3467595"/>
              <a:gd name="connsiteY2" fmla="*/ 2160772 h 3787692"/>
              <a:gd name="connsiteX0" fmla="*/ 0 w 3467595"/>
              <a:gd name="connsiteY0" fmla="*/ 3868316 h 3868316"/>
              <a:gd name="connsiteX1" fmla="*/ 1994860 w 3467595"/>
              <a:gd name="connsiteY1" fmla="*/ 104710 h 3868316"/>
              <a:gd name="connsiteX2" fmla="*/ 3467595 w 3467595"/>
              <a:gd name="connsiteY2" fmla="*/ 2241396 h 3868316"/>
              <a:gd name="connsiteX0" fmla="*/ 0 w 3467595"/>
              <a:gd name="connsiteY0" fmla="*/ 3868316 h 3868316"/>
              <a:gd name="connsiteX1" fmla="*/ 1994860 w 3467595"/>
              <a:gd name="connsiteY1" fmla="*/ 104710 h 3868316"/>
              <a:gd name="connsiteX2" fmla="*/ 3467595 w 3467595"/>
              <a:gd name="connsiteY2" fmla="*/ 2241396 h 3868316"/>
            </a:gdLst>
            <a:ahLst/>
            <a:cxnLst>
              <a:cxn ang="0">
                <a:pos x="connsiteX0" y="connsiteY0"/>
              </a:cxn>
              <a:cxn ang="0">
                <a:pos x="connsiteX1" y="connsiteY1"/>
              </a:cxn>
              <a:cxn ang="0">
                <a:pos x="connsiteX2" y="connsiteY2"/>
              </a:cxn>
            </a:cxnLst>
            <a:rect l="l" t="t" r="r" b="b"/>
            <a:pathLst>
              <a:path w="3467595" h="3868316">
                <a:moveTo>
                  <a:pt x="0" y="3868316"/>
                </a:moveTo>
                <a:cubicBezTo>
                  <a:pt x="682821" y="2171172"/>
                  <a:pt x="1262308" y="678478"/>
                  <a:pt x="1994860" y="104710"/>
                </a:cubicBezTo>
                <a:cubicBezTo>
                  <a:pt x="2866006" y="-552368"/>
                  <a:pt x="3323112" y="2091965"/>
                  <a:pt x="3467595" y="2241396"/>
                </a:cubicBezTo>
              </a:path>
            </a:pathLst>
          </a:custGeom>
          <a:noFill/>
          <a:ln w="15875">
            <a:solidFill>
              <a:schemeClr val="tx1"/>
            </a:solidFill>
            <a:prstDash val="dash"/>
            <a:headEnd type="none" w="med" len="med"/>
            <a:tailEnd type="triangle" w="lg" len="lg"/>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1" name="Afrundet rektangulær billedforklaring 30">
            <a:extLst>
              <a:ext uri="{FF2B5EF4-FFF2-40B4-BE49-F238E27FC236}">
                <a16:creationId xmlns:a16="http://schemas.microsoft.com/office/drawing/2014/main" id="{27F70B58-8073-9736-480B-65937073AB77}"/>
              </a:ext>
            </a:extLst>
          </p:cNvPr>
          <p:cNvSpPr/>
          <p:nvPr/>
        </p:nvSpPr>
        <p:spPr>
          <a:xfrm>
            <a:off x="10037790" y="4344280"/>
            <a:ext cx="2084989" cy="2203696"/>
          </a:xfrm>
          <a:prstGeom prst="wedgeRoundRectCallout">
            <a:avLst>
              <a:gd name="adj1" fmla="val -68910"/>
              <a:gd name="adj2" fmla="val -87241"/>
              <a:gd name="adj3" fmla="val 1666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lang="da-DK" sz="1600">
                <a:solidFill>
                  <a:schemeClr val="accent6"/>
                </a:solidFill>
                <a:latin typeface="Myriad Pro Light" panose="020B0403030403020204" pitchFamily="34" charset="0"/>
              </a:rPr>
              <a:t>Har de det </a:t>
            </a:r>
            <a:r>
              <a:rPr lang="da-DK" sz="1600">
                <a:latin typeface="Myriad Pro Light" panose="020B0403030403020204" pitchFamily="34" charset="0"/>
              </a:rPr>
              <a:t>godt, skidt, </a:t>
            </a:r>
            <a:r>
              <a:rPr lang="da-DK" sz="1600">
                <a:solidFill>
                  <a:schemeClr val="accent6"/>
                </a:solidFill>
                <a:latin typeface="Myriad Pro Light" panose="020B0403030403020204" pitchFamily="34" charset="0"/>
              </a:rPr>
              <a:t>eller </a:t>
            </a:r>
            <a:r>
              <a:rPr lang="da-DK" sz="1600">
                <a:latin typeface="Myriad Pro Light" panose="020B0403030403020204" pitchFamily="34" charset="0"/>
              </a:rPr>
              <a:t>midt imellem?</a:t>
            </a:r>
          </a:p>
          <a:p>
            <a:pPr algn="ctr"/>
            <a:endParaRPr lang="da-DK" sz="1600">
              <a:latin typeface="Myriad Pro Light" panose="020B0403030403020204" pitchFamily="34" charset="0"/>
            </a:endParaRPr>
          </a:p>
          <a:p>
            <a:pPr algn="ctr"/>
            <a:r>
              <a:rPr lang="da-DK" sz="1600">
                <a:solidFill>
                  <a:schemeClr val="bg1"/>
                </a:solidFill>
                <a:latin typeface="Myriad Pro Light" panose="020B0403030403020204" pitchFamily="34" charset="0"/>
              </a:rPr>
              <a:t>indenfor i klassen</a:t>
            </a:r>
            <a:r>
              <a:rPr lang="da-DK" sz="1600">
                <a:solidFill>
                  <a:schemeClr val="accent6"/>
                </a:solidFill>
                <a:latin typeface="Myriad Pro Light" panose="020B0403030403020204" pitchFamily="34" charset="0"/>
              </a:rPr>
              <a:t>, eller er de </a:t>
            </a:r>
            <a:r>
              <a:rPr lang="da-DK" sz="1600">
                <a:solidFill>
                  <a:schemeClr val="bg1"/>
                </a:solidFill>
                <a:latin typeface="Myriad Pro Light" panose="020B0403030403020204" pitchFamily="34" charset="0"/>
              </a:rPr>
              <a:t>udenfor</a:t>
            </a:r>
            <a:r>
              <a:rPr lang="da-DK" sz="1600">
                <a:solidFill>
                  <a:schemeClr val="accent6"/>
                </a:solidFill>
                <a:latin typeface="Myriad Pro Light" panose="020B0403030403020204" pitchFamily="34" charset="0"/>
              </a:rPr>
              <a:t>? Er så enkelt?</a:t>
            </a:r>
            <a:endParaRPr lang="da-DK" sz="1600">
              <a:latin typeface="Myriad Pro Light" panose="020B0403030403020204" pitchFamily="34" charset="0"/>
            </a:endParaRPr>
          </a:p>
        </p:txBody>
      </p:sp>
      <p:pic>
        <p:nvPicPr>
          <p:cNvPr id="38" name="Billede 37" descr="Et billede, der indeholder cirkel, tegneserie, skærmbillede, smil&#10;&#10;AI-genereret indhold kan være ukorrekt.">
            <a:extLst>
              <a:ext uri="{FF2B5EF4-FFF2-40B4-BE49-F238E27FC236}">
                <a16:creationId xmlns:a16="http://schemas.microsoft.com/office/drawing/2014/main" id="{1D976A42-B8D9-0E1D-B50C-AC498FFFC455}"/>
              </a:ext>
            </a:extLst>
          </p:cNvPr>
          <p:cNvPicPr>
            <a:picLocks noChangeAspect="1"/>
          </p:cNvPicPr>
          <p:nvPr/>
        </p:nvPicPr>
        <p:blipFill>
          <a:blip r:embed="rId4"/>
          <a:srcRect l="612" t="33918" r="74172" b="32155"/>
          <a:stretch>
            <a:fillRect/>
          </a:stretch>
        </p:blipFill>
        <p:spPr>
          <a:xfrm rot="19539645">
            <a:off x="4366116" y="132108"/>
            <a:ext cx="1381319" cy="1313439"/>
          </a:xfrm>
          <a:prstGeom prst="rect">
            <a:avLst/>
          </a:prstGeom>
          <a:effectLst>
            <a:outerShdw blurRad="182922" dist="38100" dir="2700000" sx="101000" sy="101000" algn="tl" rotWithShape="0">
              <a:prstClr val="black">
                <a:alpha val="40000"/>
              </a:prstClr>
            </a:outerShdw>
          </a:effectLst>
        </p:spPr>
      </p:pic>
      <p:sp>
        <p:nvSpPr>
          <p:cNvPr id="13" name="Tekstfelt 12">
            <a:extLst>
              <a:ext uri="{FF2B5EF4-FFF2-40B4-BE49-F238E27FC236}">
                <a16:creationId xmlns:a16="http://schemas.microsoft.com/office/drawing/2014/main" id="{2C6FC0BC-2909-1176-F636-E2E06335CA47}"/>
              </a:ext>
            </a:extLst>
          </p:cNvPr>
          <p:cNvSpPr txBox="1"/>
          <p:nvPr/>
        </p:nvSpPr>
        <p:spPr>
          <a:xfrm>
            <a:off x="75639" y="4194516"/>
            <a:ext cx="3331826" cy="1200329"/>
          </a:xfrm>
          <a:prstGeom prst="rect">
            <a:avLst/>
          </a:prstGeom>
          <a:noFill/>
        </p:spPr>
        <p:txBody>
          <a:bodyPr wrap="square">
            <a:spAutoFit/>
          </a:bodyPr>
          <a:lstStyle/>
          <a:p>
            <a:r>
              <a:rPr lang="da-DK" sz="2400">
                <a:latin typeface="Myriad Pro" panose="020B0503030403020204" pitchFamily="34" charset="0"/>
              </a:rPr>
              <a:t>Klip og placer </a:t>
            </a:r>
            <a:r>
              <a:rPr lang="da-DK" sz="2400">
                <a:solidFill>
                  <a:schemeClr val="accent1"/>
                </a:solidFill>
                <a:latin typeface="Myriad Pro" panose="020B0503030403020204" pitchFamily="34" charset="0"/>
              </a:rPr>
              <a:t>karakterbrikkerne</a:t>
            </a:r>
            <a:r>
              <a:rPr lang="da-DK" sz="2400">
                <a:latin typeface="Myriad Pro" panose="020B0503030403020204" pitchFamily="34" charset="0"/>
              </a:rPr>
              <a:t> på koordinatsystemet</a:t>
            </a:r>
          </a:p>
        </p:txBody>
      </p:sp>
      <p:sp>
        <p:nvSpPr>
          <p:cNvPr id="5" name="Tekstfelt 12">
            <a:extLst>
              <a:ext uri="{FF2B5EF4-FFF2-40B4-BE49-F238E27FC236}">
                <a16:creationId xmlns:a16="http://schemas.microsoft.com/office/drawing/2014/main" id="{70173846-DDBC-E5A9-FA77-FB8A6A08A502}"/>
              </a:ext>
            </a:extLst>
          </p:cNvPr>
          <p:cNvSpPr txBox="1"/>
          <p:nvPr/>
        </p:nvSpPr>
        <p:spPr>
          <a:xfrm>
            <a:off x="187397" y="13243"/>
            <a:ext cx="3822484" cy="1938992"/>
          </a:xfrm>
          <a:prstGeom prst="rect">
            <a:avLst/>
          </a:prstGeom>
          <a:noFill/>
        </p:spPr>
        <p:txBody>
          <a:bodyPr wrap="square">
            <a:spAutoFit/>
          </a:bodyPr>
          <a:lstStyle/>
          <a:p>
            <a:r>
              <a:rPr lang="da-DK" sz="4000">
                <a:latin typeface="Myriad Pro" panose="020B0503030403020204" pitchFamily="34" charset="0"/>
              </a:rPr>
              <a:t>Hvor skal</a:t>
            </a:r>
          </a:p>
          <a:p>
            <a:r>
              <a:rPr lang="da-DK" sz="4000">
                <a:latin typeface="Myriad Pro" panose="020B0503030403020204" pitchFamily="34" charset="0"/>
              </a:rPr>
              <a:t>personerne</a:t>
            </a:r>
          </a:p>
          <a:p>
            <a:r>
              <a:rPr lang="da-DK" sz="4000">
                <a:latin typeface="Myriad Pro" panose="020B0503030403020204" pitchFamily="34" charset="0"/>
              </a:rPr>
              <a:t>være?</a:t>
            </a:r>
          </a:p>
        </p:txBody>
      </p:sp>
    </p:spTree>
    <p:extLst>
      <p:ext uri="{BB962C8B-B14F-4D97-AF65-F5344CB8AC3E}">
        <p14:creationId xmlns:p14="http://schemas.microsoft.com/office/powerpoint/2010/main" val="374733568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par>
                                <p:cTn id="23" presetID="10"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mph" presetSubtype="0" fill="hold" grpId="0" nodeType="clickEffect">
                                  <p:stCondLst>
                                    <p:cond delay="0"/>
                                  </p:stCondLst>
                                  <p:childTnLst>
                                    <p:animScale>
                                      <p:cBhvr>
                                        <p:cTn id="32" dur="500" fill="hold"/>
                                        <p:tgtEl>
                                          <p:spTgt spid="13"/>
                                        </p:tgtEl>
                                      </p:cBhvr>
                                      <p:by x="75000" y="75000"/>
                                    </p:animScale>
                                  </p:childTnLst>
                                </p:cTn>
                              </p:par>
                              <p:par>
                                <p:cTn id="33" presetID="10" presetClass="entr" presetSubtype="0" fill="hold" nodeType="withEffect">
                                  <p:stCondLst>
                                    <p:cond delay="0"/>
                                  </p:stCondLst>
                                  <p:childTnLst>
                                    <p:set>
                                      <p:cBhvr>
                                        <p:cTn id="34" dur="1" fill="hold">
                                          <p:stCondLst>
                                            <p:cond delay="0"/>
                                          </p:stCondLst>
                                        </p:cTn>
                                        <p:tgtEl>
                                          <p:spTgt spid="16">
                                            <p:txEl>
                                              <p:pRg st="0" end="0"/>
                                            </p:txEl>
                                          </p:spTgt>
                                        </p:tgtEl>
                                        <p:attrNameLst>
                                          <p:attrName>style.visibility</p:attrName>
                                        </p:attrNameLst>
                                      </p:cBhvr>
                                      <p:to>
                                        <p:strVal val="visible"/>
                                      </p:to>
                                    </p:set>
                                    <p:animEffect transition="in" filter="fade">
                                      <p:cBhvr>
                                        <p:cTn id="35" dur="500"/>
                                        <p:tgtEl>
                                          <p:spTgt spid="16">
                                            <p:txEl>
                                              <p:pRg st="0" end="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16">
                                            <p:txEl>
                                              <p:pRg st="1" end="1"/>
                                            </p:txEl>
                                          </p:spTgt>
                                        </p:tgtEl>
                                        <p:attrNameLst>
                                          <p:attrName>style.visibility</p:attrName>
                                        </p:attrNameLst>
                                      </p:cBhvr>
                                      <p:to>
                                        <p:strVal val="visible"/>
                                      </p:to>
                                    </p:set>
                                    <p:animEffect transition="in" filter="fade">
                                      <p:cBhvr>
                                        <p:cTn id="38" dur="500"/>
                                        <p:tgtEl>
                                          <p:spTgt spid="16">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additive="base">
                                        <p:cTn id="43" dur="500" fill="hold"/>
                                        <p:tgtEl>
                                          <p:spTgt spid="31"/>
                                        </p:tgtEl>
                                        <p:attrNameLst>
                                          <p:attrName>ppt_x</p:attrName>
                                        </p:attrNameLst>
                                      </p:cBhvr>
                                      <p:tavLst>
                                        <p:tav tm="0">
                                          <p:val>
                                            <p:strVal val="#ppt_x"/>
                                          </p:val>
                                        </p:tav>
                                        <p:tav tm="100000">
                                          <p:val>
                                            <p:strVal val="#ppt_x"/>
                                          </p:val>
                                        </p:tav>
                                      </p:tavLst>
                                    </p:anim>
                                    <p:anim calcmode="lin" valueType="num">
                                      <p:cBhvr additive="base">
                                        <p:cTn id="44" dur="500" fill="hold"/>
                                        <p:tgtEl>
                                          <p:spTgt spid="31"/>
                                        </p:tgtEl>
                                        <p:attrNameLst>
                                          <p:attrName>ppt_y</p:attrName>
                                        </p:attrNameLst>
                                      </p:cBhvr>
                                      <p:tavLst>
                                        <p:tav tm="0">
                                          <p:val>
                                            <p:strVal val="0-#ppt_h/2"/>
                                          </p:val>
                                        </p:tav>
                                        <p:tav tm="100000">
                                          <p:val>
                                            <p:strVal val="#ppt_y"/>
                                          </p:val>
                                        </p:tav>
                                      </p:tavLst>
                                    </p:anim>
                                  </p:childTnLst>
                                </p:cTn>
                              </p:par>
                              <p:par>
                                <p:cTn id="45" presetID="2" presetClass="exit" presetSubtype="4" fill="hold" nodeType="withEffect">
                                  <p:stCondLst>
                                    <p:cond delay="0"/>
                                  </p:stCondLst>
                                  <p:childTnLst>
                                    <p:anim calcmode="lin" valueType="num">
                                      <p:cBhvr additive="base">
                                        <p:cTn id="46" dur="500"/>
                                        <p:tgtEl>
                                          <p:spTgt spid="38"/>
                                        </p:tgtEl>
                                        <p:attrNameLst>
                                          <p:attrName>ppt_x</p:attrName>
                                        </p:attrNameLst>
                                      </p:cBhvr>
                                      <p:tavLst>
                                        <p:tav tm="0">
                                          <p:val>
                                            <p:strVal val="ppt_x"/>
                                          </p:val>
                                        </p:tav>
                                        <p:tav tm="100000">
                                          <p:val>
                                            <p:strVal val="ppt_x"/>
                                          </p:val>
                                        </p:tav>
                                      </p:tavLst>
                                    </p:anim>
                                    <p:anim calcmode="lin" valueType="num">
                                      <p:cBhvr additive="base">
                                        <p:cTn id="47" dur="500"/>
                                        <p:tgtEl>
                                          <p:spTgt spid="38"/>
                                        </p:tgtEl>
                                        <p:attrNameLst>
                                          <p:attrName>ppt_y</p:attrName>
                                        </p:attrNameLst>
                                      </p:cBhvr>
                                      <p:tavLst>
                                        <p:tav tm="0">
                                          <p:val>
                                            <p:strVal val="ppt_y"/>
                                          </p:val>
                                        </p:tav>
                                        <p:tav tm="100000">
                                          <p:val>
                                            <p:strVal val="1+ppt_h/2"/>
                                          </p:val>
                                        </p:tav>
                                      </p:tavLst>
                                    </p:anim>
                                    <p:set>
                                      <p:cBhvr>
                                        <p:cTn id="48" dur="1" fill="hold">
                                          <p:stCondLst>
                                            <p:cond delay="499"/>
                                          </p:stCondLst>
                                        </p:cTn>
                                        <p:tgtEl>
                                          <p:spTgt spid="38"/>
                                        </p:tgtEl>
                                        <p:attrNameLst>
                                          <p:attrName>style.visibility</p:attrName>
                                        </p:attrNameLst>
                                      </p:cBhvr>
                                      <p:to>
                                        <p:strVal val="hidden"/>
                                      </p:to>
                                    </p:set>
                                  </p:childTnLst>
                                </p:cTn>
                              </p:par>
                              <p:par>
                                <p:cTn id="49" presetID="2" presetClass="exit" presetSubtype="4" fill="hold" nodeType="withEffect">
                                  <p:stCondLst>
                                    <p:cond delay="0"/>
                                  </p:stCondLst>
                                  <p:childTnLst>
                                    <p:anim calcmode="lin" valueType="num">
                                      <p:cBhvr additive="base">
                                        <p:cTn id="50" dur="500"/>
                                        <p:tgtEl>
                                          <p:spTgt spid="25"/>
                                        </p:tgtEl>
                                        <p:attrNameLst>
                                          <p:attrName>ppt_x</p:attrName>
                                        </p:attrNameLst>
                                      </p:cBhvr>
                                      <p:tavLst>
                                        <p:tav tm="0">
                                          <p:val>
                                            <p:strVal val="ppt_x"/>
                                          </p:val>
                                        </p:tav>
                                        <p:tav tm="100000">
                                          <p:val>
                                            <p:strVal val="ppt_x"/>
                                          </p:val>
                                        </p:tav>
                                      </p:tavLst>
                                    </p:anim>
                                    <p:anim calcmode="lin" valueType="num">
                                      <p:cBhvr additive="base">
                                        <p:cTn id="51" dur="500"/>
                                        <p:tgtEl>
                                          <p:spTgt spid="25"/>
                                        </p:tgtEl>
                                        <p:attrNameLst>
                                          <p:attrName>ppt_y</p:attrName>
                                        </p:attrNameLst>
                                      </p:cBhvr>
                                      <p:tavLst>
                                        <p:tav tm="0">
                                          <p:val>
                                            <p:strVal val="ppt_y"/>
                                          </p:val>
                                        </p:tav>
                                        <p:tav tm="100000">
                                          <p:val>
                                            <p:strVal val="1+ppt_h/2"/>
                                          </p:val>
                                        </p:tav>
                                      </p:tavLst>
                                    </p:anim>
                                    <p:set>
                                      <p:cBhvr>
                                        <p:cTn id="52" dur="1" fill="hold">
                                          <p:stCondLst>
                                            <p:cond delay="499"/>
                                          </p:stCondLst>
                                        </p:cTn>
                                        <p:tgtEl>
                                          <p:spTgt spid="25"/>
                                        </p:tgtEl>
                                        <p:attrNameLst>
                                          <p:attrName>style.visibility</p:attrName>
                                        </p:attrNameLst>
                                      </p:cBhvr>
                                      <p:to>
                                        <p:strVal val="hidden"/>
                                      </p:to>
                                    </p:set>
                                  </p:childTnLst>
                                </p:cTn>
                              </p:par>
                              <p:par>
                                <p:cTn id="53" presetID="2" presetClass="exit" presetSubtype="4" fill="hold" nodeType="withEffect">
                                  <p:stCondLst>
                                    <p:cond delay="0"/>
                                  </p:stCondLst>
                                  <p:childTnLst>
                                    <p:anim calcmode="lin" valueType="num">
                                      <p:cBhvr additive="base">
                                        <p:cTn id="54" dur="500"/>
                                        <p:tgtEl>
                                          <p:spTgt spid="20"/>
                                        </p:tgtEl>
                                        <p:attrNameLst>
                                          <p:attrName>ppt_x</p:attrName>
                                        </p:attrNameLst>
                                      </p:cBhvr>
                                      <p:tavLst>
                                        <p:tav tm="0">
                                          <p:val>
                                            <p:strVal val="ppt_x"/>
                                          </p:val>
                                        </p:tav>
                                        <p:tav tm="100000">
                                          <p:val>
                                            <p:strVal val="ppt_x"/>
                                          </p:val>
                                        </p:tav>
                                      </p:tavLst>
                                    </p:anim>
                                    <p:anim calcmode="lin" valueType="num">
                                      <p:cBhvr additive="base">
                                        <p:cTn id="55" dur="500"/>
                                        <p:tgtEl>
                                          <p:spTgt spid="20"/>
                                        </p:tgtEl>
                                        <p:attrNameLst>
                                          <p:attrName>ppt_y</p:attrName>
                                        </p:attrNameLst>
                                      </p:cBhvr>
                                      <p:tavLst>
                                        <p:tav tm="0">
                                          <p:val>
                                            <p:strVal val="ppt_y"/>
                                          </p:val>
                                        </p:tav>
                                        <p:tav tm="100000">
                                          <p:val>
                                            <p:strVal val="1+ppt_h/2"/>
                                          </p:val>
                                        </p:tav>
                                      </p:tavLst>
                                    </p:anim>
                                    <p:set>
                                      <p:cBhvr>
                                        <p:cTn id="56" dur="1" fill="hold">
                                          <p:stCondLst>
                                            <p:cond delay="499"/>
                                          </p:stCondLst>
                                        </p:cTn>
                                        <p:tgtEl>
                                          <p:spTgt spid="20"/>
                                        </p:tgtEl>
                                        <p:attrNameLst>
                                          <p:attrName>style.visibility</p:attrName>
                                        </p:attrNameLst>
                                      </p:cBhvr>
                                      <p:to>
                                        <p:strVal val="hidden"/>
                                      </p:to>
                                    </p:set>
                                  </p:childTnLst>
                                </p:cTn>
                              </p:par>
                              <p:par>
                                <p:cTn id="57" presetID="2" presetClass="exit" presetSubtype="4" fill="hold" nodeType="withEffect">
                                  <p:stCondLst>
                                    <p:cond delay="0"/>
                                  </p:stCondLst>
                                  <p:childTnLst>
                                    <p:anim calcmode="lin" valueType="num">
                                      <p:cBhvr additive="base">
                                        <p:cTn id="58" dur="500"/>
                                        <p:tgtEl>
                                          <p:spTgt spid="24"/>
                                        </p:tgtEl>
                                        <p:attrNameLst>
                                          <p:attrName>ppt_x</p:attrName>
                                        </p:attrNameLst>
                                      </p:cBhvr>
                                      <p:tavLst>
                                        <p:tav tm="0">
                                          <p:val>
                                            <p:strVal val="ppt_x"/>
                                          </p:val>
                                        </p:tav>
                                        <p:tav tm="100000">
                                          <p:val>
                                            <p:strVal val="ppt_x"/>
                                          </p:val>
                                        </p:tav>
                                      </p:tavLst>
                                    </p:anim>
                                    <p:anim calcmode="lin" valueType="num">
                                      <p:cBhvr additive="base">
                                        <p:cTn id="59" dur="500"/>
                                        <p:tgtEl>
                                          <p:spTgt spid="24"/>
                                        </p:tgtEl>
                                        <p:attrNameLst>
                                          <p:attrName>ppt_y</p:attrName>
                                        </p:attrNameLst>
                                      </p:cBhvr>
                                      <p:tavLst>
                                        <p:tav tm="0">
                                          <p:val>
                                            <p:strVal val="ppt_y"/>
                                          </p:val>
                                        </p:tav>
                                        <p:tav tm="100000">
                                          <p:val>
                                            <p:strVal val="1+ppt_h/2"/>
                                          </p:val>
                                        </p:tav>
                                      </p:tavLst>
                                    </p:anim>
                                    <p:set>
                                      <p:cBhvr>
                                        <p:cTn id="60" dur="1" fill="hold">
                                          <p:stCondLst>
                                            <p:cond delay="499"/>
                                          </p:stCondLst>
                                        </p:cTn>
                                        <p:tgtEl>
                                          <p:spTgt spid="24"/>
                                        </p:tgtEl>
                                        <p:attrNameLst>
                                          <p:attrName>style.visibility</p:attrName>
                                        </p:attrNameLst>
                                      </p:cBhvr>
                                      <p:to>
                                        <p:strVal val="hidden"/>
                                      </p:to>
                                    </p:set>
                                  </p:childTnLst>
                                </p:cTn>
                              </p:par>
                              <p:par>
                                <p:cTn id="61" presetID="2" presetClass="exit" presetSubtype="4" fill="hold" grpId="2" nodeType="withEffect">
                                  <p:stCondLst>
                                    <p:cond delay="0"/>
                                  </p:stCondLst>
                                  <p:childTnLst>
                                    <p:anim calcmode="lin" valueType="num">
                                      <p:cBhvr additive="base">
                                        <p:cTn id="62" dur="500"/>
                                        <p:tgtEl>
                                          <p:spTgt spid="13"/>
                                        </p:tgtEl>
                                        <p:attrNameLst>
                                          <p:attrName>ppt_x</p:attrName>
                                        </p:attrNameLst>
                                      </p:cBhvr>
                                      <p:tavLst>
                                        <p:tav tm="0">
                                          <p:val>
                                            <p:strVal val="ppt_x"/>
                                          </p:val>
                                        </p:tav>
                                        <p:tav tm="100000">
                                          <p:val>
                                            <p:strVal val="ppt_x"/>
                                          </p:val>
                                        </p:tav>
                                      </p:tavLst>
                                    </p:anim>
                                    <p:anim calcmode="lin" valueType="num">
                                      <p:cBhvr additive="base">
                                        <p:cTn id="63" dur="500"/>
                                        <p:tgtEl>
                                          <p:spTgt spid="13"/>
                                        </p:tgtEl>
                                        <p:attrNameLst>
                                          <p:attrName>ppt_y</p:attrName>
                                        </p:attrNameLst>
                                      </p:cBhvr>
                                      <p:tavLst>
                                        <p:tav tm="0">
                                          <p:val>
                                            <p:strVal val="ppt_y"/>
                                          </p:val>
                                        </p:tav>
                                        <p:tav tm="100000">
                                          <p:val>
                                            <p:strVal val="1+ppt_h/2"/>
                                          </p:val>
                                        </p:tav>
                                      </p:tavLst>
                                    </p:anim>
                                    <p:set>
                                      <p:cBhvr>
                                        <p:cTn id="64" dur="1" fill="hold">
                                          <p:stCondLst>
                                            <p:cond delay="499"/>
                                          </p:stCondLst>
                                        </p:cTn>
                                        <p:tgtEl>
                                          <p:spTgt spid="13"/>
                                        </p:tgtEl>
                                        <p:attrNameLst>
                                          <p:attrName>style.visibility</p:attrName>
                                        </p:attrNameLst>
                                      </p:cBhvr>
                                      <p:to>
                                        <p:strVal val="hidden"/>
                                      </p:to>
                                    </p:set>
                                  </p:childTnLst>
                                </p:cTn>
                              </p:par>
                              <p:par>
                                <p:cTn id="65" presetID="2" presetClass="exit" presetSubtype="4" fill="hold" grpId="0" nodeType="withEffect">
                                  <p:stCondLst>
                                    <p:cond delay="0"/>
                                  </p:stCondLst>
                                  <p:childTnLst>
                                    <p:anim calcmode="lin" valueType="num">
                                      <p:cBhvr additive="base">
                                        <p:cTn id="66" dur="500"/>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67" dur="500"/>
                                        <p:tgtEl>
                                          <p:spTgt spid="16">
                                            <p:txEl>
                                              <p:pRg st="0" end="0"/>
                                            </p:txEl>
                                          </p:spTgt>
                                        </p:tgtEl>
                                        <p:attrNameLst>
                                          <p:attrName>ppt_y</p:attrName>
                                        </p:attrNameLst>
                                      </p:cBhvr>
                                      <p:tavLst>
                                        <p:tav tm="0">
                                          <p:val>
                                            <p:strVal val="ppt_y"/>
                                          </p:val>
                                        </p:tav>
                                        <p:tav tm="100000">
                                          <p:val>
                                            <p:strVal val="1+ppt_h/2"/>
                                          </p:val>
                                        </p:tav>
                                      </p:tavLst>
                                    </p:anim>
                                    <p:set>
                                      <p:cBhvr>
                                        <p:cTn id="68" dur="1" fill="hold">
                                          <p:stCondLst>
                                            <p:cond delay="499"/>
                                          </p:stCondLst>
                                        </p:cTn>
                                        <p:tgtEl>
                                          <p:spTgt spid="16">
                                            <p:txEl>
                                              <p:pRg st="0" end="0"/>
                                            </p:txEl>
                                          </p:spTgt>
                                        </p:tgtEl>
                                        <p:attrNameLst>
                                          <p:attrName>style.visibility</p:attrName>
                                        </p:attrNameLst>
                                      </p:cBhvr>
                                      <p:to>
                                        <p:strVal val="hidden"/>
                                      </p:to>
                                    </p:set>
                                  </p:childTnLst>
                                </p:cTn>
                              </p:par>
                              <p:par>
                                <p:cTn id="69" presetID="2" presetClass="exit" presetSubtype="4" fill="hold" grpId="0" nodeType="withEffect">
                                  <p:stCondLst>
                                    <p:cond delay="0"/>
                                  </p:stCondLst>
                                  <p:childTnLst>
                                    <p:anim calcmode="lin" valueType="num">
                                      <p:cBhvr additive="base">
                                        <p:cTn id="70" dur="500"/>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71" dur="500"/>
                                        <p:tgtEl>
                                          <p:spTgt spid="16">
                                            <p:txEl>
                                              <p:pRg st="1" end="1"/>
                                            </p:txEl>
                                          </p:spTgt>
                                        </p:tgtEl>
                                        <p:attrNameLst>
                                          <p:attrName>ppt_y</p:attrName>
                                        </p:attrNameLst>
                                      </p:cBhvr>
                                      <p:tavLst>
                                        <p:tav tm="0">
                                          <p:val>
                                            <p:strVal val="ppt_y"/>
                                          </p:val>
                                        </p:tav>
                                        <p:tav tm="100000">
                                          <p:val>
                                            <p:strVal val="1+ppt_h/2"/>
                                          </p:val>
                                        </p:tav>
                                      </p:tavLst>
                                    </p:anim>
                                    <p:set>
                                      <p:cBhvr>
                                        <p:cTn id="72" dur="1" fill="hold">
                                          <p:stCondLst>
                                            <p:cond delay="499"/>
                                          </p:stCondLst>
                                        </p:cTn>
                                        <p:tgtEl>
                                          <p:spTgt spid="16">
                                            <p:txEl>
                                              <p:pRg st="1" end="1"/>
                                            </p:txEl>
                                          </p:spTgt>
                                        </p:tgtEl>
                                        <p:attrNameLst>
                                          <p:attrName>style.visibility</p:attrName>
                                        </p:attrNameLst>
                                      </p:cBhvr>
                                      <p:to>
                                        <p:strVal val="hidden"/>
                                      </p:to>
                                    </p:set>
                                  </p:childTnLst>
                                </p:cTn>
                              </p:par>
                              <p:par>
                                <p:cTn id="73" presetID="2" presetClass="exit" presetSubtype="4" fill="hold" grpId="1" nodeType="withEffect">
                                  <p:stCondLst>
                                    <p:cond delay="0"/>
                                  </p:stCondLst>
                                  <p:childTnLst>
                                    <p:anim calcmode="lin" valueType="num">
                                      <p:cBhvr additive="base">
                                        <p:cTn id="74" dur="500"/>
                                        <p:tgtEl>
                                          <p:spTgt spid="30"/>
                                        </p:tgtEl>
                                        <p:attrNameLst>
                                          <p:attrName>ppt_x</p:attrName>
                                        </p:attrNameLst>
                                      </p:cBhvr>
                                      <p:tavLst>
                                        <p:tav tm="0">
                                          <p:val>
                                            <p:strVal val="ppt_x"/>
                                          </p:val>
                                        </p:tav>
                                        <p:tav tm="100000">
                                          <p:val>
                                            <p:strVal val="ppt_x"/>
                                          </p:val>
                                        </p:tav>
                                      </p:tavLst>
                                    </p:anim>
                                    <p:anim calcmode="lin" valueType="num">
                                      <p:cBhvr additive="base">
                                        <p:cTn id="75" dur="500"/>
                                        <p:tgtEl>
                                          <p:spTgt spid="30"/>
                                        </p:tgtEl>
                                        <p:attrNameLst>
                                          <p:attrName>ppt_y</p:attrName>
                                        </p:attrNameLst>
                                      </p:cBhvr>
                                      <p:tavLst>
                                        <p:tav tm="0">
                                          <p:val>
                                            <p:strVal val="ppt_y"/>
                                          </p:val>
                                        </p:tav>
                                        <p:tav tm="100000">
                                          <p:val>
                                            <p:strVal val="1+ppt_h/2"/>
                                          </p:val>
                                        </p:tav>
                                      </p:tavLst>
                                    </p:anim>
                                    <p:set>
                                      <p:cBhvr>
                                        <p:cTn id="76" dur="1" fill="hold">
                                          <p:stCondLst>
                                            <p:cond delay="499"/>
                                          </p:stCondLst>
                                        </p:cTn>
                                        <p:tgtEl>
                                          <p:spTgt spid="30"/>
                                        </p:tgtEl>
                                        <p:attrNameLst>
                                          <p:attrName>style.visibility</p:attrName>
                                        </p:attrNameLst>
                                      </p:cBhvr>
                                      <p:to>
                                        <p:strVal val="hidden"/>
                                      </p:to>
                                    </p:set>
                                  </p:childTnLst>
                                </p:cTn>
                              </p:par>
                              <p:par>
                                <p:cTn id="77" presetID="2" presetClass="entr" presetSubtype="8" fill="hold" grpId="1" nodeType="withEffect">
                                  <p:stCondLst>
                                    <p:cond delay="0"/>
                                  </p:stCondLst>
                                  <p:childTnLst>
                                    <p:set>
                                      <p:cBhvr>
                                        <p:cTn id="78" dur="1" fill="hold">
                                          <p:stCondLst>
                                            <p:cond delay="0"/>
                                          </p:stCondLst>
                                        </p:cTn>
                                        <p:tgtEl>
                                          <p:spTgt spid="31"/>
                                        </p:tgtEl>
                                        <p:attrNameLst>
                                          <p:attrName>style.visibility</p:attrName>
                                        </p:attrNameLst>
                                      </p:cBhvr>
                                      <p:to>
                                        <p:strVal val="visible"/>
                                      </p:to>
                                    </p:set>
                                    <p:anim calcmode="lin" valueType="num">
                                      <p:cBhvr additive="base">
                                        <p:cTn id="79" dur="500" fill="hold"/>
                                        <p:tgtEl>
                                          <p:spTgt spid="31"/>
                                        </p:tgtEl>
                                        <p:attrNameLst>
                                          <p:attrName>ppt_x</p:attrName>
                                        </p:attrNameLst>
                                      </p:cBhvr>
                                      <p:tavLst>
                                        <p:tav tm="0">
                                          <p:val>
                                            <p:strVal val="0-#ppt_w/2"/>
                                          </p:val>
                                        </p:tav>
                                        <p:tav tm="100000">
                                          <p:val>
                                            <p:strVal val="#ppt_x"/>
                                          </p:val>
                                        </p:tav>
                                      </p:tavLst>
                                    </p:anim>
                                    <p:anim calcmode="lin" valueType="num">
                                      <p:cBhvr additive="base">
                                        <p:cTn id="80" dur="500" fill="hold"/>
                                        <p:tgtEl>
                                          <p:spTgt spid="31"/>
                                        </p:tgtEl>
                                        <p:attrNameLst>
                                          <p:attrName>ppt_y</p:attrName>
                                        </p:attrNameLst>
                                      </p:cBhvr>
                                      <p:tavLst>
                                        <p:tav tm="0">
                                          <p:val>
                                            <p:strVal val="#ppt_y"/>
                                          </p:val>
                                        </p:tav>
                                        <p:tav tm="100000">
                                          <p:val>
                                            <p:strVal val="#ppt_y"/>
                                          </p:val>
                                        </p:tav>
                                      </p:tavLst>
                                    </p:anim>
                                  </p:childTnLst>
                                </p:cTn>
                              </p:par>
                              <p:par>
                                <p:cTn id="81" presetID="10" presetClass="entr" presetSubtype="0" fill="hold" grpId="1" nodeType="withEffect">
                                  <p:stCondLst>
                                    <p:cond delay="0"/>
                                  </p:stCondLst>
                                  <p:childTnLst>
                                    <p:set>
                                      <p:cBhvr>
                                        <p:cTn id="82" dur="1" fill="hold">
                                          <p:stCondLst>
                                            <p:cond delay="0"/>
                                          </p:stCondLst>
                                        </p:cTn>
                                        <p:tgtEl>
                                          <p:spTgt spid="5"/>
                                        </p:tgtEl>
                                        <p:attrNameLst>
                                          <p:attrName>style.visibility</p:attrName>
                                        </p:attrNameLst>
                                      </p:cBhvr>
                                      <p:to>
                                        <p:strVal val="visible"/>
                                      </p:to>
                                    </p:set>
                                    <p:animEffect transition="in" filter="fade">
                                      <p:cBhvr>
                                        <p:cTn id="83" dur="500"/>
                                        <p:tgtEl>
                                          <p:spTgt spid="5"/>
                                        </p:tgtEl>
                                      </p:cBhvr>
                                    </p:animEffect>
                                  </p:childTnLst>
                                </p:cTn>
                              </p:par>
                            </p:childTnLst>
                          </p:cTn>
                        </p:par>
                      </p:childTnLst>
                    </p:cTn>
                  </p:par>
                  <p:par>
                    <p:cTn id="84" fill="hold">
                      <p:stCondLst>
                        <p:cond delay="indefinite"/>
                      </p:stCondLst>
                      <p:childTnLst>
                        <p:par>
                          <p:cTn id="85" fill="hold">
                            <p:stCondLst>
                              <p:cond delay="0"/>
                            </p:stCondLst>
                            <p:childTnLst>
                              <p:par>
                                <p:cTn id="86" presetID="6" presetClass="emph" presetSubtype="0" fill="hold" grpId="0" nodeType="clickEffect">
                                  <p:stCondLst>
                                    <p:cond delay="0"/>
                                  </p:stCondLst>
                                  <p:childTnLst>
                                    <p:animScale>
                                      <p:cBhvr>
                                        <p:cTn id="87" dur="500" fill="hold"/>
                                        <p:tgtEl>
                                          <p:spTgt spid="5"/>
                                        </p:tgtEl>
                                      </p:cBhvr>
                                      <p:by x="75000" y="75000"/>
                                    </p:animScale>
                                  </p:childTnLst>
                                </p:cTn>
                              </p:par>
                              <p:par>
                                <p:cTn id="88" presetID="2" presetClass="exit" presetSubtype="4" fill="hold" grpId="2" nodeType="withEffect">
                                  <p:stCondLst>
                                    <p:cond delay="0"/>
                                  </p:stCondLst>
                                  <p:childTnLst>
                                    <p:anim calcmode="lin" valueType="num">
                                      <p:cBhvr additive="base">
                                        <p:cTn id="89" dur="500"/>
                                        <p:tgtEl>
                                          <p:spTgt spid="5"/>
                                        </p:tgtEl>
                                        <p:attrNameLst>
                                          <p:attrName>ppt_x</p:attrName>
                                        </p:attrNameLst>
                                      </p:cBhvr>
                                      <p:tavLst>
                                        <p:tav tm="0">
                                          <p:val>
                                            <p:strVal val="ppt_x"/>
                                          </p:val>
                                        </p:tav>
                                        <p:tav tm="100000">
                                          <p:val>
                                            <p:strVal val="ppt_x"/>
                                          </p:val>
                                        </p:tav>
                                      </p:tavLst>
                                    </p:anim>
                                    <p:anim calcmode="lin" valueType="num">
                                      <p:cBhvr additive="base">
                                        <p:cTn id="90" dur="500"/>
                                        <p:tgtEl>
                                          <p:spTgt spid="5"/>
                                        </p:tgtEl>
                                        <p:attrNameLst>
                                          <p:attrName>ppt_y</p:attrName>
                                        </p:attrNameLst>
                                      </p:cBhvr>
                                      <p:tavLst>
                                        <p:tav tm="0">
                                          <p:val>
                                            <p:strVal val="ppt_y"/>
                                          </p:val>
                                        </p:tav>
                                        <p:tav tm="100000">
                                          <p:val>
                                            <p:strVal val="1+ppt_h/2"/>
                                          </p:val>
                                        </p:tav>
                                      </p:tavLst>
                                    </p:anim>
                                    <p:set>
                                      <p:cBhvr>
                                        <p:cTn id="91"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allAtOnce"/>
      <p:bldP spid="30" grpId="0" animBg="1"/>
      <p:bldP spid="30" grpId="1" animBg="1"/>
      <p:bldP spid="31" grpId="0" animBg="1"/>
      <p:bldP spid="31" grpId="1" animBg="1"/>
      <p:bldP spid="13" grpId="0"/>
      <p:bldP spid="13" grpId="1"/>
      <p:bldP spid="13" grpId="2"/>
      <p:bldP spid="5" grpId="0"/>
      <p:bldP spid="5" grpId="1"/>
      <p:bldP spid="5" grpId="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DF274-8E32-AEF9-2D2B-653E5A789E7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6AD7E9E-CE05-3A8E-1A21-5A39441C7004}"/>
              </a:ext>
            </a:extLst>
          </p:cNvPr>
          <p:cNvSpPr>
            <a:spLocks noGrp="1"/>
          </p:cNvSpPr>
          <p:nvPr>
            <p:ph type="title"/>
          </p:nvPr>
        </p:nvSpPr>
        <p:spPr/>
        <p:txBody>
          <a:bodyPr>
            <a:normAutofit fontScale="90000"/>
          </a:bodyPr>
          <a:lstStyle/>
          <a:p>
            <a:r>
              <a:rPr lang="da-DK" sz="4000"/>
              <a:t>I plenum:</a:t>
            </a:r>
            <a:br>
              <a:rPr lang="da-DK"/>
            </a:br>
            <a:r>
              <a:rPr lang="da-DK"/>
              <a:t>Har grupperne opdaget det samme?</a:t>
            </a:r>
          </a:p>
        </p:txBody>
      </p:sp>
    </p:spTree>
    <p:extLst>
      <p:ext uri="{BB962C8B-B14F-4D97-AF65-F5344CB8AC3E}">
        <p14:creationId xmlns:p14="http://schemas.microsoft.com/office/powerpoint/2010/main" val="418685562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344471-69F0-104C-DDB5-7827275AE480}"/>
            </a:ext>
          </a:extLst>
        </p:cNvPr>
        <p:cNvGrpSpPr/>
        <p:nvPr/>
      </p:nvGrpSpPr>
      <p:grpSpPr>
        <a:xfrm>
          <a:off x="0" y="0"/>
          <a:ext cx="0" cy="0"/>
          <a:chOff x="0" y="0"/>
          <a:chExt cx="0" cy="0"/>
        </a:xfrm>
      </p:grpSpPr>
      <p:pic>
        <p:nvPicPr>
          <p:cNvPr id="3" name="Billede 2" descr="Et billede, der indeholder tekst, skærmbillede, software, Operationssystem&#10;&#10;AI-genereret indhold kan være ukorrekt.">
            <a:extLst>
              <a:ext uri="{FF2B5EF4-FFF2-40B4-BE49-F238E27FC236}">
                <a16:creationId xmlns:a16="http://schemas.microsoft.com/office/drawing/2014/main" id="{B68036A3-C8D3-232F-1E92-B6AA48B312E1}"/>
              </a:ext>
            </a:extLst>
          </p:cNvPr>
          <p:cNvPicPr>
            <a:picLocks noChangeAspect="1"/>
          </p:cNvPicPr>
          <p:nvPr/>
        </p:nvPicPr>
        <p:blipFill>
          <a:blip r:embed="rId3"/>
          <a:srcRect l="25576"/>
          <a:stretch>
            <a:fillRect/>
          </a:stretch>
        </p:blipFill>
        <p:spPr>
          <a:xfrm>
            <a:off x="2637181" y="-1"/>
            <a:ext cx="7222435" cy="6858409"/>
          </a:xfrm>
          <a:prstGeom prst="rect">
            <a:avLst/>
          </a:prstGeom>
          <a:solidFill>
            <a:schemeClr val="bg1"/>
          </a:solidFill>
          <a:ln w="3175">
            <a:noFill/>
          </a:ln>
          <a:effectLst/>
        </p:spPr>
      </p:pic>
      <p:sp>
        <p:nvSpPr>
          <p:cNvPr id="2" name="TextBox 1">
            <a:extLst>
              <a:ext uri="{FF2B5EF4-FFF2-40B4-BE49-F238E27FC236}">
                <a16:creationId xmlns:a16="http://schemas.microsoft.com/office/drawing/2014/main" id="{5683441B-1731-E957-A482-37D0DB4E7093}"/>
              </a:ext>
            </a:extLst>
          </p:cNvPr>
          <p:cNvSpPr txBox="1"/>
          <p:nvPr/>
        </p:nvSpPr>
        <p:spPr>
          <a:xfrm>
            <a:off x="174176" y="1146910"/>
            <a:ext cx="2201750" cy="4524315"/>
          </a:xfrm>
          <a:prstGeom prst="rect">
            <a:avLst/>
          </a:prstGeom>
          <a:noFill/>
        </p:spPr>
        <p:txBody>
          <a:bodyPr wrap="square" rtlCol="0">
            <a:spAutoFit/>
          </a:bodyPr>
          <a:lstStyle/>
          <a:p>
            <a:r>
              <a:rPr lang="da-DK"/>
              <a:t>Hvor har </a:t>
            </a:r>
          </a:p>
          <a:p>
            <a:r>
              <a:rPr lang="da-DK"/>
              <a:t>i placeret…</a:t>
            </a:r>
          </a:p>
          <a:p>
            <a:endParaRPr lang="da-DK"/>
          </a:p>
          <a:p>
            <a:endParaRPr lang="da-DK"/>
          </a:p>
          <a:p>
            <a:endParaRPr lang="da-DK"/>
          </a:p>
          <a:p>
            <a:r>
              <a:rPr lang="da-DK"/>
              <a:t>Leyla?</a:t>
            </a:r>
          </a:p>
          <a:p>
            <a:endParaRPr lang="da-DK"/>
          </a:p>
          <a:p>
            <a:r>
              <a:rPr lang="da-DK"/>
              <a:t>Casper?</a:t>
            </a:r>
          </a:p>
          <a:p>
            <a:endParaRPr lang="da-DK"/>
          </a:p>
          <a:p>
            <a:r>
              <a:rPr lang="da-DK"/>
              <a:t>Adam?</a:t>
            </a:r>
          </a:p>
          <a:p>
            <a:endParaRPr lang="da-DK"/>
          </a:p>
          <a:p>
            <a:r>
              <a:rPr lang="da-DK"/>
              <a:t>Sara?</a:t>
            </a:r>
          </a:p>
          <a:p>
            <a:endParaRPr lang="da-DK"/>
          </a:p>
          <a:p>
            <a:r>
              <a:rPr lang="da-DK"/>
              <a:t>Alma?</a:t>
            </a:r>
          </a:p>
          <a:p>
            <a:endParaRPr lang="da-DK"/>
          </a:p>
          <a:p>
            <a:r>
              <a:rPr lang="da-DK"/>
              <a:t>William?</a:t>
            </a:r>
          </a:p>
        </p:txBody>
      </p:sp>
    </p:spTree>
    <p:extLst>
      <p:ext uri="{BB962C8B-B14F-4D97-AF65-F5344CB8AC3E}">
        <p14:creationId xmlns:p14="http://schemas.microsoft.com/office/powerpoint/2010/main" val="328508746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S: Neutralt tema">
  <a:themeElements>
    <a:clrScheme name="OS(NOBE-projektet)">
      <a:dk1>
        <a:srgbClr val="2F284E"/>
      </a:dk1>
      <a:lt1>
        <a:srgbClr val="FFFFFF"/>
      </a:lt1>
      <a:dk2>
        <a:srgbClr val="2F284E"/>
      </a:dk2>
      <a:lt2>
        <a:srgbClr val="E8E8E8"/>
      </a:lt2>
      <a:accent1>
        <a:srgbClr val="70B966"/>
      </a:accent1>
      <a:accent2>
        <a:srgbClr val="FCBD13"/>
      </a:accent2>
      <a:accent3>
        <a:srgbClr val="EA581B"/>
      </a:accent3>
      <a:accent4>
        <a:srgbClr val="E72070"/>
      </a:accent4>
      <a:accent5>
        <a:srgbClr val="4089C9"/>
      </a:accent5>
      <a:accent6>
        <a:srgbClr val="2F284E"/>
      </a:accent6>
      <a:hlink>
        <a:srgbClr val="EA581B"/>
      </a:hlink>
      <a:folHlink>
        <a:srgbClr val="4F3C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S: Kort over OS">
  <a:themeElements>
    <a:clrScheme name="OS(NOBE-projektet)">
      <a:dk1>
        <a:srgbClr val="2F284E"/>
      </a:dk1>
      <a:lt1>
        <a:srgbClr val="FFFFFF"/>
      </a:lt1>
      <a:dk2>
        <a:srgbClr val="2F284E"/>
      </a:dk2>
      <a:lt2>
        <a:srgbClr val="E8E8E8"/>
      </a:lt2>
      <a:accent1>
        <a:srgbClr val="70B966"/>
      </a:accent1>
      <a:accent2>
        <a:srgbClr val="FCBD13"/>
      </a:accent2>
      <a:accent3>
        <a:srgbClr val="EA581B"/>
      </a:accent3>
      <a:accent4>
        <a:srgbClr val="E72070"/>
      </a:accent4>
      <a:accent5>
        <a:srgbClr val="4089C9"/>
      </a:accent5>
      <a:accent6>
        <a:srgbClr val="2F284E"/>
      </a:accent6>
      <a:hlink>
        <a:srgbClr val="EA581B"/>
      </a:hlink>
      <a:folHlink>
        <a:srgbClr val="4F3C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S: Kunstige normer">
  <a:themeElements>
    <a:clrScheme name="OS(NOBE-projektet)">
      <a:dk1>
        <a:srgbClr val="2F284E"/>
      </a:dk1>
      <a:lt1>
        <a:srgbClr val="FFFFFF"/>
      </a:lt1>
      <a:dk2>
        <a:srgbClr val="2F284E"/>
      </a:dk2>
      <a:lt2>
        <a:srgbClr val="E8E8E8"/>
      </a:lt2>
      <a:accent1>
        <a:srgbClr val="70B966"/>
      </a:accent1>
      <a:accent2>
        <a:srgbClr val="FCBD13"/>
      </a:accent2>
      <a:accent3>
        <a:srgbClr val="EA581B"/>
      </a:accent3>
      <a:accent4>
        <a:srgbClr val="E72070"/>
      </a:accent4>
      <a:accent5>
        <a:srgbClr val="4089C9"/>
      </a:accent5>
      <a:accent6>
        <a:srgbClr val="2F284E"/>
      </a:accent6>
      <a:hlink>
        <a:srgbClr val="EA581B"/>
      </a:hlink>
      <a:folHlink>
        <a:srgbClr val="4F3C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S: Er det OS, der styrer?">
  <a:themeElements>
    <a:clrScheme name="OS(NOBE-projektet)">
      <a:dk1>
        <a:srgbClr val="2F284E"/>
      </a:dk1>
      <a:lt1>
        <a:srgbClr val="FFFFFF"/>
      </a:lt1>
      <a:dk2>
        <a:srgbClr val="2F284E"/>
      </a:dk2>
      <a:lt2>
        <a:srgbClr val="E8E8E8"/>
      </a:lt2>
      <a:accent1>
        <a:srgbClr val="70B966"/>
      </a:accent1>
      <a:accent2>
        <a:srgbClr val="FCBD13"/>
      </a:accent2>
      <a:accent3>
        <a:srgbClr val="EA581B"/>
      </a:accent3>
      <a:accent4>
        <a:srgbClr val="E72070"/>
      </a:accent4>
      <a:accent5>
        <a:srgbClr val="4089C9"/>
      </a:accent5>
      <a:accent6>
        <a:srgbClr val="2F284E"/>
      </a:accent6>
      <a:hlink>
        <a:srgbClr val="EA581B"/>
      </a:hlink>
      <a:folHlink>
        <a:srgbClr val="4F3C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1_OS: Er det OS, der styrer?">
  <a:themeElements>
    <a:clrScheme name="OS(NOBE-projektet)">
      <a:dk1>
        <a:srgbClr val="2F284E"/>
      </a:dk1>
      <a:lt1>
        <a:srgbClr val="FFFFFF"/>
      </a:lt1>
      <a:dk2>
        <a:srgbClr val="2F284E"/>
      </a:dk2>
      <a:lt2>
        <a:srgbClr val="E8E8E8"/>
      </a:lt2>
      <a:accent1>
        <a:srgbClr val="70B966"/>
      </a:accent1>
      <a:accent2>
        <a:srgbClr val="FCBD13"/>
      </a:accent2>
      <a:accent3>
        <a:srgbClr val="EA581B"/>
      </a:accent3>
      <a:accent4>
        <a:srgbClr val="E72070"/>
      </a:accent4>
      <a:accent5>
        <a:srgbClr val="4089C9"/>
      </a:accent5>
      <a:accent6>
        <a:srgbClr val="2F284E"/>
      </a:accent6>
      <a:hlink>
        <a:srgbClr val="EA581B"/>
      </a:hlink>
      <a:folHlink>
        <a:srgbClr val="4F3C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DCEBE3E1F87681459462A360FC215735" ma:contentTypeVersion="14" ma:contentTypeDescription="Opret et nyt dokument." ma:contentTypeScope="" ma:versionID="d5e7994f06deadde59705970fb4b1f59">
  <xsd:schema xmlns:xsd="http://www.w3.org/2001/XMLSchema" xmlns:xs="http://www.w3.org/2001/XMLSchema" xmlns:p="http://schemas.microsoft.com/office/2006/metadata/properties" xmlns:ns2="fda86ba9-9b97-4451-ae17-6e85a5aa2026" xmlns:ns3="45ee177d-ccfa-4ce9-83b9-fb442bea2581" targetNamespace="http://schemas.microsoft.com/office/2006/metadata/properties" ma:root="true" ma:fieldsID="ea8e09f9024041e963b666b6d7387abb" ns2:_="" ns3:_="">
    <xsd:import namespace="fda86ba9-9b97-4451-ae17-6e85a5aa2026"/>
    <xsd:import namespace="45ee177d-ccfa-4ce9-83b9-fb442bea258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a86ba9-9b97-4451-ae17-6e85a5aa20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Billedmærker" ma:readOnly="false" ma:fieldId="{5cf76f15-5ced-4ddc-b409-7134ff3c332f}" ma:taxonomyMulti="true" ma:sspId="5cd08861-88c0-49b2-8510-903f698cfa7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ee177d-ccfa-4ce9-83b9-fb442bea25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ef1bffc-27aa-4d21-89a3-7e9c0462a504}" ma:internalName="TaxCatchAll" ma:showField="CatchAllData" ma:web="45ee177d-ccfa-4ce9-83b9-fb442bea258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lt med 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5ee177d-ccfa-4ce9-83b9-fb442bea2581" xsi:nil="true"/>
    <lcf76f155ced4ddcb4097134ff3c332f xmlns="fda86ba9-9b97-4451-ae17-6e85a5aa202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9301A3A-1FAA-4934-BEDB-6BA1022E59D2}">
  <ds:schemaRefs>
    <ds:schemaRef ds:uri="http://schemas.microsoft.com/sharepoint/v3/contenttype/forms"/>
  </ds:schemaRefs>
</ds:datastoreItem>
</file>

<file path=customXml/itemProps2.xml><?xml version="1.0" encoding="utf-8"?>
<ds:datastoreItem xmlns:ds="http://schemas.openxmlformats.org/officeDocument/2006/customXml" ds:itemID="{4474FEC3-9F5F-4950-9AB7-93448DC0761D}">
  <ds:schemaRefs>
    <ds:schemaRef ds:uri="45ee177d-ccfa-4ce9-83b9-fb442bea2581"/>
    <ds:schemaRef ds:uri="fda86ba9-9b97-4451-ae17-6e85a5aa202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338F334-3901-4014-9EE6-4E8A9930F369}">
  <ds:schemaRefs>
    <ds:schemaRef ds:uri="45ee177d-ccfa-4ce9-83b9-fb442bea2581"/>
    <ds:schemaRef ds:uri="fda86ba9-9b97-4451-ae17-6e85a5aa202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61fd1d36-fecb-47ca-b7d7-d0df0370a198}" enabled="0" method="" siteId="{61fd1d36-fecb-47ca-b7d7-d0df0370a198}"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15</Slides>
  <Notes>8</Notes>
  <HiddenSlides>0</HiddenSlides>
  <ScaleCrop>false</ScaleCrop>
  <HeadingPairs>
    <vt:vector size="4" baseType="variant">
      <vt:variant>
        <vt:lpstr>Theme</vt:lpstr>
      </vt:variant>
      <vt:variant>
        <vt:i4>5</vt:i4>
      </vt:variant>
      <vt:variant>
        <vt:lpstr>Slide Titles</vt:lpstr>
      </vt:variant>
      <vt:variant>
        <vt:i4>15</vt:i4>
      </vt:variant>
    </vt:vector>
  </HeadingPairs>
  <TitlesOfParts>
    <vt:vector size="20" baseType="lpstr">
      <vt:lpstr>OS: Neutralt tema</vt:lpstr>
      <vt:lpstr>OS: Kort over OS</vt:lpstr>
      <vt:lpstr>OS: Kunstige normer</vt:lpstr>
      <vt:lpstr>OS: Er det OS, der styrer?</vt:lpstr>
      <vt:lpstr>1_OS: Er det OS, der styrer?</vt:lpstr>
      <vt:lpstr>Usynlige kriser og usynlig støtte</vt:lpstr>
      <vt:lpstr>Sammen på afstand?</vt:lpstr>
      <vt:lpstr>Kan man klare det selv?</vt:lpstr>
      <vt:lpstr>Hver for sig i gruppen: Lær klassen at kende</vt:lpstr>
      <vt:lpstr>PowerPoint Presentation</vt:lpstr>
      <vt:lpstr>I gruppen: Del viden i gruppen. Placer karaktererne sammen.</vt:lpstr>
      <vt:lpstr>PowerPoint Presentation</vt:lpstr>
      <vt:lpstr>I plenum: Har grupperne opdaget det samme?</vt:lpstr>
      <vt:lpstr>PowerPoint Presentation</vt:lpstr>
      <vt:lpstr>Fælles refleksion: Hvis den usynlige krise rammer</vt:lpstr>
      <vt:lpstr>Hvis den usynlige krise rammer …</vt:lpstr>
      <vt:lpstr>Hvis den usynlige krise rammer …</vt:lpstr>
      <vt:lpstr>Hver for sig: Skriv på gule sedler</vt:lpstr>
      <vt:lpstr>PowerPoint Presentation</vt:lpstr>
      <vt:lpstr>Elevens bog til næste gang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Christian Richard M R Johannessen</dc:creator>
  <cp:revision>1</cp:revision>
  <dcterms:created xsi:type="dcterms:W3CDTF">2025-07-10T12:14:03Z</dcterms:created>
  <dcterms:modified xsi:type="dcterms:W3CDTF">2026-01-08T12:23:39Z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0x010100DCEBE3E1F87681459462A360FC215735</vt:lpwstr>
  </property>
  <property fmtid="{D5CDD505-2E9C-101B-9397-08002B2CF9AE}" pid="3" name="MediaServiceImageTags">
    <vt:lpwstr/>
  </property>
</Properties>
</file>